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5"/>
  </p:notesMasterIdLst>
  <p:handoutMasterIdLst>
    <p:handoutMasterId r:id="rId36"/>
  </p:handoutMasterIdLst>
  <p:sldIdLst>
    <p:sldId id="287" r:id="rId2"/>
    <p:sldId id="271" r:id="rId3"/>
    <p:sldId id="290" r:id="rId4"/>
    <p:sldId id="272" r:id="rId5"/>
    <p:sldId id="289" r:id="rId6"/>
    <p:sldId id="291" r:id="rId7"/>
    <p:sldId id="288" r:id="rId8"/>
    <p:sldId id="292" r:id="rId9"/>
    <p:sldId id="293" r:id="rId10"/>
    <p:sldId id="294" r:id="rId11"/>
    <p:sldId id="295" r:id="rId12"/>
    <p:sldId id="273" r:id="rId13"/>
    <p:sldId id="296" r:id="rId14"/>
    <p:sldId id="297" r:id="rId15"/>
    <p:sldId id="298" r:id="rId16"/>
    <p:sldId id="299" r:id="rId17"/>
    <p:sldId id="300" r:id="rId18"/>
    <p:sldId id="301" r:id="rId19"/>
    <p:sldId id="303" r:id="rId20"/>
    <p:sldId id="305" r:id="rId21"/>
    <p:sldId id="306" r:id="rId22"/>
    <p:sldId id="307" r:id="rId23"/>
    <p:sldId id="308" r:id="rId24"/>
    <p:sldId id="309" r:id="rId25"/>
    <p:sldId id="310" r:id="rId26"/>
    <p:sldId id="311" r:id="rId27"/>
    <p:sldId id="312" r:id="rId28"/>
    <p:sldId id="313" r:id="rId29"/>
    <p:sldId id="314" r:id="rId30"/>
    <p:sldId id="260" r:id="rId31"/>
    <p:sldId id="315" r:id="rId32"/>
    <p:sldId id="263" r:id="rId33"/>
    <p:sldId id="316" r:id="rId34"/>
  </p:sldIdLst>
  <p:sldSz cx="51117500" cy="28803600"/>
  <p:notesSz cx="6858000" cy="9144000"/>
  <p:embeddedFontLst>
    <p:embeddedFont>
      <p:font typeface="DM Sans Bold" panose="020B0604020202020204" charset="0"/>
      <p:regular r:id="rId37"/>
    </p:embeddedFont>
    <p:embeddedFont>
      <p:font typeface="Roboto Bold Italics" panose="020B0604020202020204" charset="0"/>
      <p:regular r:id="rId38"/>
    </p:embeddedFont>
    <p:embeddedFont>
      <p:font typeface="UTM Futura Extra Ultra-Bold" panose="020B0604020202020204" charset="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86939" autoAdjust="0"/>
  </p:normalViewPr>
  <p:slideViewPr>
    <p:cSldViewPr>
      <p:cViewPr varScale="1">
        <p:scale>
          <a:sx n="14" d="100"/>
          <a:sy n="14" d="100"/>
        </p:scale>
        <p:origin x="388" y="48"/>
      </p:cViewPr>
      <p:guideLst>
        <p:guide orient="horz" pos="2160"/>
        <p:guide pos="2880"/>
      </p:guideLst>
    </p:cSldViewPr>
  </p:slideViewPr>
  <p:outlineViewPr>
    <p:cViewPr>
      <p:scale>
        <a:sx n="50" d="100"/>
        <a:sy n="50" d="100"/>
      </p:scale>
      <p:origin x="0" y="0"/>
    </p:cViewPr>
  </p:outlineViewPr>
  <p:notesTextViewPr>
    <p:cViewPr>
      <p:scale>
        <a:sx n="100" d="100"/>
        <a:sy n="100" d="100"/>
      </p:scale>
      <p:origin x="0" y="0"/>
    </p:cViewPr>
  </p:notesTextViewPr>
  <p:notesViewPr>
    <p:cSldViewPr>
      <p:cViewPr varScale="1">
        <p:scale>
          <a:sx n="50" d="100"/>
          <a:sy n="50" d="100"/>
        </p:scale>
        <p:origin x="2708" y="4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2DC268-9E12-9D01-22AD-C233B96E7D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a:extLst>
              <a:ext uri="{FF2B5EF4-FFF2-40B4-BE49-F238E27FC236}">
                <a16:creationId xmlns:a16="http://schemas.microsoft.com/office/drawing/2014/main" id="{AA60E036-8044-20E1-9813-0C7B97CDC54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E8D306E-878F-4FC1-A7CA-AE254AC54256}" type="datetimeFigureOut">
              <a:rPr lang="vi-VN" smtClean="0"/>
              <a:t>10/01/2026</a:t>
            </a:fld>
            <a:endParaRPr lang="vi-VN"/>
          </a:p>
        </p:txBody>
      </p:sp>
      <p:sp>
        <p:nvSpPr>
          <p:cNvPr id="4" name="Footer Placeholder 3">
            <a:extLst>
              <a:ext uri="{FF2B5EF4-FFF2-40B4-BE49-F238E27FC236}">
                <a16:creationId xmlns:a16="http://schemas.microsoft.com/office/drawing/2014/main" id="{367C32A7-E1ED-459A-F4C2-C80023A2C50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5" name="Slide Number Placeholder 4">
            <a:extLst>
              <a:ext uri="{FF2B5EF4-FFF2-40B4-BE49-F238E27FC236}">
                <a16:creationId xmlns:a16="http://schemas.microsoft.com/office/drawing/2014/main" id="{89823AA4-CD13-4F59-BEBE-58B532FC1CA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A93B97F-D28C-4DC0-88E8-4B30F689AB78}" type="slidenum">
              <a:rPr lang="vi-VN" smtClean="0"/>
              <a:t>‹#›</a:t>
            </a:fld>
            <a:endParaRPr lang="vi-VN"/>
          </a:p>
        </p:txBody>
      </p:sp>
    </p:spTree>
    <p:extLst>
      <p:ext uri="{BB962C8B-B14F-4D97-AF65-F5344CB8AC3E}">
        <p14:creationId xmlns:p14="http://schemas.microsoft.com/office/powerpoint/2010/main" val="75894022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BA3361-507C-40B8-A0D4-C5E2C9E2232B}" type="datetimeFigureOut">
              <a:rPr lang="vi-VN" smtClean="0"/>
              <a:t>10/01/2026</a:t>
            </a:fld>
            <a:endParaRPr lang="vi-VN"/>
          </a:p>
        </p:txBody>
      </p:sp>
      <p:sp>
        <p:nvSpPr>
          <p:cNvPr id="4" name="Slide Image Placeholder 3"/>
          <p:cNvSpPr>
            <a:spLocks noGrp="1" noRot="1" noChangeAspect="1"/>
          </p:cNvSpPr>
          <p:nvPr>
            <p:ph type="sldImg" idx="2"/>
          </p:nvPr>
        </p:nvSpPr>
        <p:spPr>
          <a:xfrm>
            <a:off x="690563" y="1143000"/>
            <a:ext cx="5476875"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CE9A04-2144-4E07-9B66-DBC89C09F8EB}" type="slidenum">
              <a:rPr lang="vi-VN" smtClean="0"/>
              <a:t>‹#›</a:t>
            </a:fld>
            <a:endParaRPr lang="vi-VN"/>
          </a:p>
        </p:txBody>
      </p:sp>
    </p:spTree>
    <p:extLst>
      <p:ext uri="{BB962C8B-B14F-4D97-AF65-F5344CB8AC3E}">
        <p14:creationId xmlns:p14="http://schemas.microsoft.com/office/powerpoint/2010/main" val="333312344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Trong bối cảnh Internet và công nghệ thông tin phát triển mạnh mẽ, thương mại điện tử ngày càng trở thành xu hướng tất yếu và được ứng dụng rộng rãi trong nhiều lĩnh vực kinh doanh.</a:t>
            </a:r>
          </a:p>
          <a:p>
            <a:r>
              <a:rPr lang="vi-VN" dirty="0"/>
              <a:t>Tuy nhiên, đối với các mặt hàng đặc thù như nước hoa, người tiêu dùng vẫn gặp nhiều khó khăn khi mua sắm trực tuyến, do thông tin sản phẩm chưa đầy đủ, khó kiểm chứng nguồn gốc và chất lượng, cũng như trải nghiệm người dùng còn hạn chế.</a:t>
            </a:r>
          </a:p>
          <a:p>
            <a:r>
              <a:rPr lang="vi-VN" dirty="0"/>
              <a:t>Thực tế đó cho thấy sự cần thiết của việc xây dựng một hệ thống kinh doanh nước hoa trực tuyến chuyên nghiệp và minh bạch, giúp người dùng dễ dàng tìm kiếm, lựa chọn và mua sắm sản phẩm một cách thuận tiện và an toàn hơn.</a:t>
            </a:r>
          </a:p>
          <a:p>
            <a:r>
              <a:rPr lang="vi-VN" dirty="0"/>
              <a:t>Bên cạnh tính cấp thiết, đề tài còn mang tính mới khi ứng dụng các công nghệ web hiện đại như ReactJS, Node.js, Express và MySQL để xây dựng một hệ thống thương mại điện tử chuyên biệt cho lĩnh vực nước hoa, hướng đến hiệu năng, khả năng mở rộng và bảo mật thông tin.</a:t>
            </a:r>
          </a:p>
          <a:p>
            <a:r>
              <a:rPr lang="vi-VN" dirty="0"/>
              <a:t>Xuất phát từ nhu cầu thực tế, cùng với niềm yêu thích cá nhân đối với lập trình web và mong muốn vận dụng kiến thức đã học vào xây dựng một sản phẩm có khả năng ứng dụng thực tiễn, em đã lựa chọn đề tài </a:t>
            </a:r>
            <a:r>
              <a:rPr lang="vi-VN" b="1" dirty="0"/>
              <a:t>“Xây dựng hệ thống kinh doanh nước hoa trực tuyến”</a:t>
            </a:r>
            <a:r>
              <a:rPr lang="vi-VN" dirty="0"/>
              <a:t> làm đồ án chuyên ngành, đồng thời rèn luyện kỹ năng phân tích, thiết kế và phát triển hệ thống, tạo nền tảng cho công việc sau này.</a:t>
            </a:r>
          </a:p>
        </p:txBody>
      </p:sp>
    </p:spTree>
    <p:extLst>
      <p:ext uri="{BB962C8B-B14F-4D97-AF65-F5344CB8AC3E}">
        <p14:creationId xmlns:p14="http://schemas.microsoft.com/office/powerpoint/2010/main" val="40755831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vi-VN" dirty="0"/>
          </a:p>
        </p:txBody>
      </p:sp>
    </p:spTree>
    <p:extLst>
      <p:ext uri="{BB962C8B-B14F-4D97-AF65-F5344CB8AC3E}">
        <p14:creationId xmlns:p14="http://schemas.microsoft.com/office/powerpoint/2010/main" val="1746409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vi-VN" dirty="0"/>
          </a:p>
        </p:txBody>
      </p:sp>
    </p:spTree>
    <p:extLst>
      <p:ext uri="{BB962C8B-B14F-4D97-AF65-F5344CB8AC3E}">
        <p14:creationId xmlns:p14="http://schemas.microsoft.com/office/powerpoint/2010/main" val="480475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vi-VN" dirty="0"/>
          </a:p>
        </p:txBody>
      </p:sp>
    </p:spTree>
    <p:extLst>
      <p:ext uri="{BB962C8B-B14F-4D97-AF65-F5344CB8AC3E}">
        <p14:creationId xmlns:p14="http://schemas.microsoft.com/office/powerpoint/2010/main" val="1377710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vi-VN" dirty="0"/>
          </a:p>
        </p:txBody>
      </p:sp>
    </p:spTree>
    <p:extLst>
      <p:ext uri="{BB962C8B-B14F-4D97-AF65-F5344CB8AC3E}">
        <p14:creationId xmlns:p14="http://schemas.microsoft.com/office/powerpoint/2010/main" val="35609548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vi-VN" dirty="0"/>
          </a:p>
        </p:txBody>
      </p:sp>
    </p:spTree>
    <p:extLst>
      <p:ext uri="{BB962C8B-B14F-4D97-AF65-F5344CB8AC3E}">
        <p14:creationId xmlns:p14="http://schemas.microsoft.com/office/powerpoint/2010/main" val="20021933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vi-VN" dirty="0"/>
          </a:p>
        </p:txBody>
      </p:sp>
    </p:spTree>
    <p:extLst>
      <p:ext uri="{BB962C8B-B14F-4D97-AF65-F5344CB8AC3E}">
        <p14:creationId xmlns:p14="http://schemas.microsoft.com/office/powerpoint/2010/main" val="40656225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vi-VN" dirty="0"/>
          </a:p>
        </p:txBody>
      </p:sp>
    </p:spTree>
    <p:extLst>
      <p:ext uri="{BB962C8B-B14F-4D97-AF65-F5344CB8AC3E}">
        <p14:creationId xmlns:p14="http://schemas.microsoft.com/office/powerpoint/2010/main" val="41074522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Trong quá trình thực hiện đề tài, em đã xây dựng thành công một hệ thống kinh doanh nước hoa trực tuyến đáp ứng các yêu cầu cơ bản của một website thương mại điện tử.</a:t>
            </a:r>
          </a:p>
          <a:p>
            <a:r>
              <a:rPr lang="vi-VN" dirty="0"/>
              <a:t>Hệ thống cho phép người dùng xem và tìm kiếm sản phẩm, quản lý giỏ hàng, đặt hàng và thanh toán; đồng thời hỗ trợ quản trị viên trong việc quản lý sản phẩm, danh mục, đơn hàng và người dùng.</a:t>
            </a:r>
          </a:p>
          <a:p>
            <a:r>
              <a:rPr lang="vi-VN" dirty="0"/>
              <a:t>Đề tài đã áp dụng các công nghệ hiện đại như React.js, Node.js, Express.js, MySQL kết hợp Sequelize ORM, JWT và Docker, giúp hệ thống có cấu trúc rõ ràng, bảo mật và dễ triển khai.</a:t>
            </a:r>
          </a:p>
          <a:p>
            <a:r>
              <a:rPr lang="vi-VN" dirty="0"/>
              <a:t>Tuy nhiên, do giới hạn về thời gian và phạm vi đồ án, hệ thống vẫn còn một số chức năng nâng cao chưa được triển khai đầy đủ, từ đó đặt ra nhu cầu tiếp tục hoàn thiện và phát triển trong tương lai.</a:t>
            </a:r>
          </a:p>
        </p:txBody>
      </p:sp>
    </p:spTree>
    <p:extLst>
      <p:ext uri="{BB962C8B-B14F-4D97-AF65-F5344CB8AC3E}">
        <p14:creationId xmlns:p14="http://schemas.microsoft.com/office/powerpoint/2010/main" val="37740948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2800" dirty="0"/>
              <a:t>Từ những hạn chế còn tồn tại, em đề xuất một số hướng phát triển nhằm hoàn thiện hệ thống trong tương lai.</a:t>
            </a:r>
          </a:p>
          <a:p>
            <a:r>
              <a:rPr lang="vi-VN" sz="2800" dirty="0"/>
              <a:t>Trước hết là nâng cao hiệu năng và khả năng mở rộng để đáp ứng số lượng người dùng lớn hơn.</a:t>
            </a:r>
            <a:br>
              <a:rPr lang="vi-VN" sz="2800" dirty="0"/>
            </a:br>
            <a:r>
              <a:rPr lang="vi-VN" sz="2800" dirty="0"/>
              <a:t>Tiếp theo là phát triển các chức năng nâng cao như gợi ý sản phẩm, cá nhân hóa trải nghiệm người dùng và tích hợp thêm các cổng thanh toán, dịch vụ vận chuyển thực tế.</a:t>
            </a:r>
          </a:p>
          <a:p>
            <a:r>
              <a:rPr lang="vi-VN" sz="2800" dirty="0"/>
              <a:t>Ngoài ra, hệ thống có thể được mở rộng sang ứng dụng di động hoặc PWA, đồng thời bổ sung các công cụ báo cáo và thống kê nhằm hỗ trợ tốt hơn cho công tác quản lý và ra quyết định kinh doanh.</a:t>
            </a:r>
          </a:p>
        </p:txBody>
      </p:sp>
    </p:spTree>
    <p:extLst>
      <p:ext uri="{BB962C8B-B14F-4D97-AF65-F5344CB8AC3E}">
        <p14:creationId xmlns:p14="http://schemas.microsoft.com/office/powerpoint/2010/main" val="1140731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Ở phần tổng quan đề tài, hệ thống hướng đến việc xây dựng một website thương mại điện tử chuyên kinh doanh nước hoa.</a:t>
            </a:r>
            <a:br>
              <a:rPr lang="vi-VN" dirty="0"/>
            </a:br>
            <a:r>
              <a:rPr lang="vi-VN" dirty="0"/>
              <a:t>Website cho phép người dùng xem thông tin sản phẩm, tìm kiếm, đánh giá và thực hiện mua sắm trực tuyến một cách thuận tiện.</a:t>
            </a:r>
            <a:br>
              <a:rPr lang="vi-VN" dirty="0"/>
            </a:br>
            <a:r>
              <a:rPr lang="vi-VN" dirty="0"/>
              <a:t>Bên cạnh đó, hệ thống còn cung cấp các chức năng quản lý cho quản trị viên như quản lý sản phẩm, đơn hàng, khách hàng và thống kê doanh thu.</a:t>
            </a:r>
            <a:br>
              <a:rPr lang="vi-VN" dirty="0"/>
            </a:br>
            <a:r>
              <a:rPr lang="vi-VN" dirty="0"/>
              <a:t>Toàn bộ hệ thống được xây dựng theo mô hình Client – Server và áp dụng các công nghệ web hiện đại nhằm đảm bảo tính ổn định, bảo mật và khả năng mở rộng.</a:t>
            </a:r>
          </a:p>
        </p:txBody>
      </p:sp>
    </p:spTree>
    <p:extLst>
      <p:ext uri="{BB962C8B-B14F-4D97-AF65-F5344CB8AC3E}">
        <p14:creationId xmlns:p14="http://schemas.microsoft.com/office/powerpoint/2010/main" val="1466207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Về phía backend, hệ thống sử dụng Node.js kết hợp Express.js để xây dựng các RESTful API, MySQL làm cơ sở dữ liệu và Sequelize ORM để quản lý dữ liệu.</a:t>
            </a:r>
          </a:p>
          <a:p>
            <a:r>
              <a:rPr lang="vi-VN" dirty="0"/>
              <a:t>Phía frontend sử dụng React.js kết hợp Tailwind CSS để xây dựng giao diện người dùng thân thiện và responsive.</a:t>
            </a:r>
          </a:p>
          <a:p>
            <a:r>
              <a:rPr lang="vi-VN" dirty="0"/>
              <a:t>Ngoài ra, hệ thống còn áp dụng các công nghệ và công cụ bổ trợ như RESTful API cho giao tiếp Client – Server, JWT và Bcrypt cho bảo mật, Docker cho triển khai hệ thống, tích hợp cổng thanh toán ZaloPay và chức năng gửi email tự động.</a:t>
            </a:r>
          </a:p>
          <a:p>
            <a:r>
              <a:rPr lang="vi-VN" dirty="0"/>
              <a:t>Các công nghệ này giúp hệ thống đảm bảo tính ổn định, bảo mật và khả năng mở rộng trong tương lai.</a:t>
            </a:r>
          </a:p>
        </p:txBody>
      </p:sp>
    </p:spTree>
    <p:extLst>
      <p:ext uri="{BB962C8B-B14F-4D97-AF65-F5344CB8AC3E}">
        <p14:creationId xmlns:p14="http://schemas.microsoft.com/office/powerpoint/2010/main" val="1234220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Sơ đồ này mô tả kiến trúc tổng thể của hệ thống website thương mại điện tử được triển khai bằng Docker theo mô hình Client – Server.</a:t>
            </a:r>
          </a:p>
          <a:p>
            <a:r>
              <a:rPr lang="vi-VN" dirty="0"/>
              <a:t>Phía client là trình duyệt web của người dùng, truy cập vào website React được serve bởi NGINX trong Client Container. React được build thành SPA và phục vụ dưới dạng static file.</a:t>
            </a:r>
          </a:p>
          <a:p>
            <a:r>
              <a:rPr lang="vi-VN" dirty="0"/>
              <a:t>Khi người dùng thực hiện các thao tác như xem sản phẩm, thêm vào giỏ hàng hoặc đặt hàng, frontend sẽ gửi các request RESTful API dạng JSON thông qua HTTPS đến backend.</a:t>
            </a:r>
          </a:p>
          <a:p>
            <a:r>
              <a:rPr lang="vi-VN" dirty="0"/>
              <a:t>Backend được xây dựng bằng Node.js với Express, chạy trong Server Container. Express Server tiếp nhận request, đi qua các middleware để xác thực và xử lý trung gian, sau đó được điều hướng đến các route, controller và service để xử lý nghiệp vụ.</a:t>
            </a:r>
          </a:p>
          <a:p>
            <a:r>
              <a:rPr lang="vi-VN" dirty="0"/>
              <a:t>Backend sử dụng Sequelize ORM để kết nối và thao tác với cơ sở dữ liệu MySQL đang chạy trong DB Container. Dữ liệu được lưu trữ thông qua volume để đảm bảo an toàn và không bị mất khi hệ thống khởi động lại.</a:t>
            </a:r>
          </a:p>
          <a:p>
            <a:r>
              <a:rPr lang="vi-VN" dirty="0"/>
              <a:t>Toàn bộ hệ thống được quản lý bằng docker-compose, giúp việc triển khai, vận hành và mở rộng hệ thống trở nên đơn giản, nhất quán và hiệu quả.</a:t>
            </a:r>
          </a:p>
          <a:p>
            <a:endParaRPr lang="vi-VN" dirty="0"/>
          </a:p>
        </p:txBody>
      </p:sp>
    </p:spTree>
    <p:extLst>
      <p:ext uri="{BB962C8B-B14F-4D97-AF65-F5344CB8AC3E}">
        <p14:creationId xmlns:p14="http://schemas.microsoft.com/office/powerpoint/2010/main" val="1882249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dirty="0"/>
              <a:t>Đối với người dùng, </a:t>
            </a:r>
          </a:p>
          <a:p>
            <a:pPr marL="0" indent="0">
              <a:buFontTx/>
              <a:buNone/>
            </a:pPr>
            <a:r>
              <a:rPr lang="vi-VN" dirty="0"/>
              <a:t>	+ hệ thống cung cấp đầy đủ các chức năng cơ bản của một website thương mại điện tử.</a:t>
            </a:r>
            <a:br>
              <a:rPr lang="vi-VN" dirty="0"/>
            </a:br>
            <a:r>
              <a:rPr lang="vi-VN" dirty="0"/>
              <a:t>	+ Người dùng có thể đăng ký, đăng nhập và quản lý thông tin cá nhân như mật khẩu, địa chỉ giao hàng và mã giảm giá.</a:t>
            </a:r>
            <a:br>
              <a:rPr lang="vi-VN" dirty="0"/>
            </a:br>
            <a:r>
              <a:rPr lang="vi-VN" dirty="0"/>
              <a:t>	+ Ngoài ra, hệ thống cho phép người dùng xem, tìm kiếm, lọc sản phẩm, quản lý giỏ hàng và thực hiện đặt hàng.</a:t>
            </a:r>
            <a:br>
              <a:rPr lang="vi-VN" dirty="0"/>
            </a:br>
            <a:r>
              <a:rPr lang="vi-VN" dirty="0"/>
              <a:t>	+ Về thanh toán, hệ thống hỗ trợ cả hình thức thanh toán khi nhận hàng và thanh toán trực tuyến thông qua ZaloPay.</a:t>
            </a:r>
            <a:br>
              <a:rPr lang="vi-VN" dirty="0"/>
            </a:br>
            <a:r>
              <a:rPr lang="vi-VN" dirty="0"/>
              <a:t>	+ Sau khi mua hàng, người dùng có thể theo dõi lịch sử đơn hàng cũng như đánh giá và bình luận sản phẩm.</a:t>
            </a:r>
          </a:p>
          <a:p>
            <a:r>
              <a:rPr lang="vi-VN" dirty="0"/>
              <a:t>- Đối với quản trị viên, hệ thống cung cấp các chức năng quản lý toàn diện.</a:t>
            </a:r>
            <a:br>
              <a:rPr lang="vi-VN" dirty="0"/>
            </a:br>
            <a:r>
              <a:rPr lang="vi-VN" dirty="0"/>
              <a:t>	+ Quản trị viên có thể quản lý sản phẩm, danh mục, thương hiệu và các chương trình giảm giá.</a:t>
            </a:r>
            <a:br>
              <a:rPr lang="vi-VN" dirty="0"/>
            </a:br>
            <a:r>
              <a:rPr lang="vi-VN" dirty="0"/>
              <a:t>	+ Bên cạnh đó, hệ thống hỗ trợ theo dõi và xử lý đơn hàng, quản lý người dùng, phân quyền tài khoản và kiểm soát nội dung bình luận.</a:t>
            </a:r>
            <a:br>
              <a:rPr lang="vi-VN" dirty="0"/>
            </a:br>
            <a:r>
              <a:rPr lang="vi-VN" dirty="0"/>
              <a:t>	+ Ngoài ra, chức năng báo cáo và thống kê giúp quản trị viên theo dõi tình hình hoạt động và doanh thu của hệ thống.</a:t>
            </a:r>
          </a:p>
        </p:txBody>
      </p:sp>
    </p:spTree>
    <p:extLst>
      <p:ext uri="{BB962C8B-B14F-4D97-AF65-F5344CB8AC3E}">
        <p14:creationId xmlns:p14="http://schemas.microsoft.com/office/powerpoint/2010/main" val="2195172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Bên cạnh các yêu cầu chức năng, hệ thống còn đáp ứng các yêu cầu phi chức năng.</a:t>
            </a:r>
            <a:br>
              <a:rPr lang="vi-VN" dirty="0"/>
            </a:br>
            <a:r>
              <a:rPr lang="vi-VN" dirty="0"/>
              <a:t>Về bảo mật, hệ thống sử dụng JWT cho xác thực, bcrypt để mã hóa mật khẩu và lưu token trong HttpOnly cookie nhằm hạn chế tấn công XSS.</a:t>
            </a:r>
            <a:br>
              <a:rPr lang="vi-VN" dirty="0"/>
            </a:br>
            <a:r>
              <a:rPr lang="vi-VN" dirty="0"/>
              <a:t>Hệ thống đảm bảo hiệu năng và khả năng mở rộng nhờ Node.js bất đồng bộ và kiến trúc Client – Server.</a:t>
            </a:r>
            <a:br>
              <a:rPr lang="vi-VN" dirty="0"/>
            </a:br>
            <a:r>
              <a:rPr lang="vi-VN" dirty="0"/>
              <a:t>Dữ liệu được quản lý bằng MySQL giúp hệ thống hoạt động ổn định và đáng tin cậy.</a:t>
            </a:r>
            <a:br>
              <a:rPr lang="vi-VN" dirty="0"/>
            </a:br>
            <a:r>
              <a:rPr lang="vi-VN" dirty="0"/>
              <a:t>Việc triển khai bằng Docker giúp quá trình cài đặt, vận hành và bảo trì trở nên thuận tiện hơn, đồng thời hệ thống hoạt động tốt trên nhiều thiết bị và trình duyệt khác nhau.</a:t>
            </a:r>
          </a:p>
        </p:txBody>
      </p:sp>
    </p:spTree>
    <p:extLst>
      <p:ext uri="{BB962C8B-B14F-4D97-AF65-F5344CB8AC3E}">
        <p14:creationId xmlns:p14="http://schemas.microsoft.com/office/powerpoint/2010/main" val="3204929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vi-VN" dirty="0"/>
          </a:p>
        </p:txBody>
      </p:sp>
    </p:spTree>
    <p:extLst>
      <p:ext uri="{BB962C8B-B14F-4D97-AF65-F5344CB8AC3E}">
        <p14:creationId xmlns:p14="http://schemas.microsoft.com/office/powerpoint/2010/main" val="3509413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vi-VN" dirty="0"/>
          </a:p>
        </p:txBody>
      </p:sp>
    </p:spTree>
    <p:extLst>
      <p:ext uri="{BB962C8B-B14F-4D97-AF65-F5344CB8AC3E}">
        <p14:creationId xmlns:p14="http://schemas.microsoft.com/office/powerpoint/2010/main" val="4090280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vi-VN" dirty="0"/>
          </a:p>
        </p:txBody>
      </p:sp>
    </p:spTree>
    <p:extLst>
      <p:ext uri="{BB962C8B-B14F-4D97-AF65-F5344CB8AC3E}">
        <p14:creationId xmlns:p14="http://schemas.microsoft.com/office/powerpoint/2010/main" val="1476349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B9A1EA4-8420-40A0-9F3F-80949670D2F1}" type="datetime1">
              <a:rPr lang="en-US" smtClean="0"/>
              <a:t>1/10/2026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47504350" y="0"/>
            <a:ext cx="3155950" cy="1371600"/>
          </a:xfrm>
        </p:spPr>
        <p:txBody>
          <a:bodyPr/>
          <a:lstStyle>
            <a:lvl1pPr>
              <a:defRPr sz="10000">
                <a:solidFill>
                  <a:schemeClr val="bg1"/>
                </a:solidFill>
              </a:defRPr>
            </a:lvl1p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A6919F-F4C9-4BCA-A911-505DC0B1B301}" type="datetime1">
              <a:rPr lang="en-US" smtClean="0"/>
              <a:t>1/10/2026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5E77C9-0AD4-41DC-AF24-9A8222EF2AD0}" type="datetime1">
              <a:rPr lang="en-US" smtClean="0"/>
              <a:t>1/10/2026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662132D6-E790-DB6D-5503-4620FC0FB7D8}"/>
              </a:ext>
            </a:extLst>
          </p:cNvPr>
          <p:cNvSpPr>
            <a:spLocks noGrp="1"/>
          </p:cNvSpPr>
          <p:nvPr>
            <p:ph type="title"/>
          </p:nvPr>
        </p:nvSpPr>
        <p:spPr/>
        <p:txBody>
          <a:bodyPr/>
          <a:lstStyle/>
          <a:p>
            <a:r>
              <a:rPr lang="en-US"/>
              <a:t>Click to edit Master title style</a:t>
            </a:r>
            <a:endParaRPr lang="vi-VN"/>
          </a:p>
        </p:txBody>
      </p:sp>
      <p:sp>
        <p:nvSpPr>
          <p:cNvPr id="8" name="Date Placeholder 7">
            <a:extLst>
              <a:ext uri="{FF2B5EF4-FFF2-40B4-BE49-F238E27FC236}">
                <a16:creationId xmlns:a16="http://schemas.microsoft.com/office/drawing/2014/main" id="{85BDF1A8-0AF0-1FC7-509C-92A342B33DB9}"/>
              </a:ext>
            </a:extLst>
          </p:cNvPr>
          <p:cNvSpPr>
            <a:spLocks noGrp="1"/>
          </p:cNvSpPr>
          <p:nvPr>
            <p:ph type="dt" sz="half" idx="10"/>
          </p:nvPr>
        </p:nvSpPr>
        <p:spPr/>
        <p:txBody>
          <a:bodyPr/>
          <a:lstStyle/>
          <a:p>
            <a:fld id="{2878EA6A-905D-470A-AEDC-2E79E66ADEF2}" type="datetime1">
              <a:rPr lang="en-US" smtClean="0"/>
              <a:t>1/10/2026</a:t>
            </a:fld>
            <a:endParaRPr lang="en-US"/>
          </a:p>
        </p:txBody>
      </p:sp>
      <p:sp>
        <p:nvSpPr>
          <p:cNvPr id="9" name="Footer Placeholder 8">
            <a:extLst>
              <a:ext uri="{FF2B5EF4-FFF2-40B4-BE49-F238E27FC236}">
                <a16:creationId xmlns:a16="http://schemas.microsoft.com/office/drawing/2014/main" id="{5F323CFC-30DC-4540-8B89-AA72F2081D3C}"/>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6D842D1-36EF-EF37-3E03-8B5768C5F94C}"/>
              </a:ext>
            </a:extLst>
          </p:cNvPr>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DC2A84C-CBBD-451E-8E79-8C8DA37298BB}" type="datetime1">
              <a:rPr lang="en-US" smtClean="0"/>
              <a:t>1/10/2026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F70727E-BDCE-4CBC-B64C-40B1046C3BA6}" type="datetime1">
              <a:rPr lang="en-US" smtClean="0"/>
              <a:t>1/10/2026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3C5C36D-3B73-469E-896F-C113E667426D}" type="datetime1">
              <a:rPr lang="en-US" smtClean="0"/>
              <a:t>1/10/2026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A04EDD-FD8A-4D63-BD95-1058923C47EC}" type="datetime1">
              <a:rPr lang="en-US" smtClean="0"/>
              <a:t>1/10/2026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8598CA-1320-46D9-8E5A-5A76113D32F0}" type="datetime1">
              <a:rPr lang="en-US" smtClean="0"/>
              <a:t>1/10/2026</a:t>
            </a:fld>
            <a:endParaRPr lang="en-US"/>
          </a:p>
        </p:txBody>
      </p:sp>
      <p:sp>
        <p:nvSpPr>
          <p:cNvPr id="3" name="Footer Placeholder 2"/>
          <p:cNvSpPr>
            <a:spLocks noGrp="1"/>
          </p:cNvSpPr>
          <p:nvPr>
            <p:ph type="ftr" sz="quarter" idx="11"/>
          </p:nvPr>
        </p:nvSpPr>
        <p:spPr/>
        <p:txBody>
          <a:bodyPr/>
          <a:lstStyle/>
          <a:p>
            <a:endParaRPr lang="en-US" dirty="0"/>
          </a:p>
        </p:txBody>
      </p:sp>
      <p:sp>
        <p:nvSpPr>
          <p:cNvPr id="8" name="Text Placeholder 7">
            <a:extLst>
              <a:ext uri="{FF2B5EF4-FFF2-40B4-BE49-F238E27FC236}">
                <a16:creationId xmlns:a16="http://schemas.microsoft.com/office/drawing/2014/main" id="{4EB7238B-EAC4-F758-50D5-484EC932F7D1}"/>
              </a:ext>
            </a:extLst>
          </p:cNvPr>
          <p:cNvSpPr>
            <a:spLocks noGrp="1"/>
          </p:cNvSpPr>
          <p:nvPr>
            <p:ph type="body" sz="quarter" idx="12" hasCustomPrompt="1"/>
          </p:nvPr>
        </p:nvSpPr>
        <p:spPr>
          <a:xfrm>
            <a:off x="49062033" y="0"/>
            <a:ext cx="2057400" cy="914400"/>
          </a:xfrm>
        </p:spPr>
        <p:txBody>
          <a:bodyPr>
            <a:normAutofit/>
          </a:bodyPr>
          <a:lstStyle>
            <a:lvl1pPr marL="0" indent="0">
              <a:buNone/>
              <a:defRPr sz="5000" b="1">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lvl="0"/>
            <a:r>
              <a:rPr lang="vi-VN" dirty="0"/>
              <a:t>&lt;#&gt;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5F5B95-82D7-46EC-9C07-4ED91EAB085E}" type="datetime1">
              <a:rPr lang="en-US" smtClean="0"/>
              <a:t>1/10/2026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6B3052A-E7F3-4F9A-91D6-527066C1C930}" type="datetime1">
              <a:rPr lang="en-US" smtClean="0"/>
              <a:t>1/10/2026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A5CE2-A3E3-43A2-B54A-6A538A7CFFBD}" type="datetime1">
              <a:rPr lang="en-US" smtClean="0"/>
              <a:t>1/10/2026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7504350" y="0"/>
            <a:ext cx="3155950" cy="1143000"/>
          </a:xfrm>
          <a:prstGeom prst="rect">
            <a:avLst/>
          </a:prstGeom>
        </p:spPr>
        <p:txBody>
          <a:bodyPr vert="horz" lIns="91440" tIns="45720" rIns="91440" bIns="45720" rtlCol="0" anchor="ctr"/>
          <a:lstStyle>
            <a:lvl1pPr algn="r">
              <a:defRPr sz="5000" b="1">
                <a:solidFill>
                  <a:schemeClr val="accent2"/>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11.png"/></Relationships>
</file>

<file path=ppt/slides/_rels/slide2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14.png"/><Relationship Id="rId4" Type="http://schemas.openxmlformats.org/officeDocument/2006/relationships/image" Target="../media/image2.svg"/><Relationship Id="rId9" Type="http://schemas.openxmlformats.org/officeDocument/2006/relationships/image" Target="../media/image13.png"/></Relationships>
</file>

<file path=ppt/slides/_rels/slide2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16.png"/></Relationships>
</file>

<file path=ppt/slides/_rels/slide2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18.png"/></Relationships>
</file>

<file path=ppt/slides/_rels/slide2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20.png"/></Relationships>
</file>

<file path=ppt/slides/_rels/slide2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24.png"/><Relationship Id="rId5" Type="http://schemas.openxmlformats.org/officeDocument/2006/relationships/image" Target="../media/image3.png"/><Relationship Id="rId10" Type="http://schemas.openxmlformats.org/officeDocument/2006/relationships/image" Target="../media/image23.png"/><Relationship Id="rId4" Type="http://schemas.openxmlformats.org/officeDocument/2006/relationships/image" Target="../media/image2.svg"/><Relationship Id="rId9" Type="http://schemas.openxmlformats.org/officeDocument/2006/relationships/image" Target="../media/image22.png"/></Relationships>
</file>

<file path=ppt/slides/_rels/slide2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24.png"/><Relationship Id="rId5" Type="http://schemas.openxmlformats.org/officeDocument/2006/relationships/image" Target="../media/image3.png"/><Relationship Id="rId10" Type="http://schemas.openxmlformats.org/officeDocument/2006/relationships/image" Target="../media/image23.png"/><Relationship Id="rId4" Type="http://schemas.openxmlformats.org/officeDocument/2006/relationships/image" Target="../media/image2.svg"/><Relationship Id="rId9" Type="http://schemas.openxmlformats.org/officeDocument/2006/relationships/image" Target="../media/image22.png"/></Relationships>
</file>

<file path=ppt/slides/_rels/slide2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28.png"/><Relationship Id="rId4" Type="http://schemas.openxmlformats.org/officeDocument/2006/relationships/image" Target="../media/image2.svg"/><Relationship Id="rId9"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Freeform 2"/>
          <p:cNvSpPr/>
          <p:nvPr/>
        </p:nvSpPr>
        <p:spPr>
          <a:xfrm>
            <a:off x="44373" y="49073"/>
            <a:ext cx="51031924" cy="28705459"/>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defTabSz="912690"/>
            <a:endParaRPr lang="en-US" sz="1797">
              <a:solidFill>
                <a:prstClr val="black"/>
              </a:solidFill>
              <a:latin typeface="Calibri"/>
            </a:endParaRPr>
          </a:p>
        </p:txBody>
      </p:sp>
      <p:grpSp>
        <p:nvGrpSpPr>
          <p:cNvPr id="3" name="Group 3"/>
          <p:cNvGrpSpPr/>
          <p:nvPr/>
        </p:nvGrpSpPr>
        <p:grpSpPr>
          <a:xfrm>
            <a:off x="2857967" y="76002"/>
            <a:ext cx="6119624" cy="4271137"/>
            <a:chOff x="0" y="0"/>
            <a:chExt cx="1831170" cy="1278049"/>
          </a:xfrm>
        </p:grpSpPr>
        <p:sp>
          <p:nvSpPr>
            <p:cNvPr id="4" name="Freeform 4"/>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pPr defTabSz="912690"/>
              <a:endParaRPr lang="en-US" sz="1797">
                <a:solidFill>
                  <a:prstClr val="black"/>
                </a:solidFill>
                <a:latin typeface="Calibri"/>
              </a:endParaRPr>
            </a:p>
          </p:txBody>
        </p:sp>
        <p:sp>
          <p:nvSpPr>
            <p:cNvPr id="5" name="TextBox 5"/>
            <p:cNvSpPr txBox="1"/>
            <p:nvPr/>
          </p:nvSpPr>
          <p:spPr>
            <a:xfrm>
              <a:off x="0" y="-19050"/>
              <a:ext cx="1831170" cy="1297099"/>
            </a:xfrm>
            <a:prstGeom prst="rect">
              <a:avLst/>
            </a:prstGeom>
          </p:spPr>
          <p:txBody>
            <a:bodyPr lIns="6996" tIns="6996" rIns="6996" bIns="6996" rtlCol="0" anchor="ctr"/>
            <a:lstStyle/>
            <a:p>
              <a:pPr algn="ctr" defTabSz="912690">
                <a:lnSpc>
                  <a:spcPts val="797"/>
                </a:lnSpc>
              </a:pPr>
              <a:endParaRPr sz="1797">
                <a:solidFill>
                  <a:prstClr val="black"/>
                </a:solidFill>
                <a:latin typeface="Calibri"/>
              </a:endParaRPr>
            </a:p>
          </p:txBody>
        </p:sp>
      </p:grpSp>
      <p:sp>
        <p:nvSpPr>
          <p:cNvPr id="8" name="TextBox 8"/>
          <p:cNvSpPr txBox="1"/>
          <p:nvPr/>
        </p:nvSpPr>
        <p:spPr>
          <a:xfrm>
            <a:off x="871268" y="8099792"/>
            <a:ext cx="49507738" cy="5309146"/>
          </a:xfrm>
          <a:prstGeom prst="rect">
            <a:avLst/>
          </a:prstGeom>
        </p:spPr>
        <p:txBody>
          <a:bodyPr wrap="square" lIns="0" tIns="0" rIns="0" bIns="0" rtlCol="0" anchor="t">
            <a:spAutoFit/>
          </a:bodyPr>
          <a:lstStyle/>
          <a:p>
            <a:pPr algn="ctr" defTabSz="912690">
              <a:lnSpc>
                <a:spcPct val="150000"/>
              </a:lnSpc>
            </a:pPr>
            <a:r>
              <a:rPr lang="vi-VN" sz="11800" b="1" dirty="0">
                <a:solidFill>
                  <a:srgbClr val="F5EF4F"/>
                </a:solidFill>
                <a:latin typeface="UTM Futura Extra Ultra-Bold"/>
                <a:ea typeface="UTM Futura Extra Ultra-Bold"/>
                <a:cs typeface="UTM Futura Extra Ultra-Bold"/>
                <a:sym typeface="UTM Futura Extra Ultra-Bold"/>
              </a:rPr>
              <a:t>BÁO CÁO ĐỒ ÁN CHUYÊN NGÀNH</a:t>
            </a:r>
            <a:br>
              <a:rPr lang="vi-VN" sz="11800" b="1" dirty="0">
                <a:solidFill>
                  <a:srgbClr val="F5EF4F"/>
                </a:solidFill>
                <a:latin typeface="UTM Futura Extra Ultra-Bold"/>
                <a:ea typeface="UTM Futura Extra Ultra-Bold"/>
                <a:cs typeface="UTM Futura Extra Ultra-Bold"/>
                <a:sym typeface="UTM Futura Extra Ultra-Bold"/>
              </a:rPr>
            </a:br>
            <a:r>
              <a:rPr lang="vi-VN" sz="11800" b="1" dirty="0">
                <a:solidFill>
                  <a:srgbClr val="F5EF4F"/>
                </a:solidFill>
                <a:latin typeface="UTM Futura Extra Ultra-Bold"/>
                <a:ea typeface="UTM Futura Extra Ultra-Bold"/>
                <a:cs typeface="UTM Futura Extra Ultra-Bold"/>
                <a:sym typeface="UTM Futura Extra Ultra-Bold"/>
              </a:rPr>
              <a:t>XÂY DỰNG HỆ THỐNG KINH DOANH NƯỚC HOA TRỰC TUYẾN</a:t>
            </a:r>
            <a:endParaRPr lang="en-US" sz="11800" b="1" dirty="0">
              <a:solidFill>
                <a:srgbClr val="F5EF4F"/>
              </a:solidFill>
              <a:latin typeface="UTM Futura Extra Ultra-Bold"/>
              <a:ea typeface="UTM Futura Extra Ultra-Bold"/>
              <a:cs typeface="UTM Futura Extra Ultra-Bold"/>
              <a:sym typeface="UTM Futura Extra Ultra-Bold"/>
            </a:endParaRPr>
          </a:p>
        </p:txBody>
      </p:sp>
      <p:sp>
        <p:nvSpPr>
          <p:cNvPr id="9" name="TextBox 9"/>
          <p:cNvSpPr txBox="1"/>
          <p:nvPr/>
        </p:nvSpPr>
        <p:spPr>
          <a:xfrm>
            <a:off x="13708450" y="1348009"/>
            <a:ext cx="26276885" cy="1948675"/>
          </a:xfrm>
          <a:prstGeom prst="rect">
            <a:avLst/>
          </a:prstGeom>
        </p:spPr>
        <p:txBody>
          <a:bodyPr wrap="square" lIns="0" tIns="0" rIns="0" bIns="0" rtlCol="0" anchor="t">
            <a:spAutoFit/>
          </a:bodyPr>
          <a:lstStyle/>
          <a:p>
            <a:pPr algn="ctr" defTabSz="912690">
              <a:lnSpc>
                <a:spcPts val="15124"/>
              </a:lnSpc>
            </a:pPr>
            <a:r>
              <a:rPr lang="en-US" sz="13976" dirty="0">
                <a:solidFill>
                  <a:srgbClr val="FFFFFF"/>
                </a:solidFill>
                <a:latin typeface="Aptos" panose="020B0004020202020204" pitchFamily="34" charset="0"/>
                <a:ea typeface="UTM Futura Extra Ultra-Bold"/>
                <a:cs typeface="UTM Futura Extra Ultra-Bold"/>
                <a:sym typeface="UTM Futura Extra Ultra-Bold"/>
              </a:rPr>
              <a:t>TRƯỜNG ĐẠI HỌC TRÀ VINH</a:t>
            </a:r>
          </a:p>
        </p:txBody>
      </p:sp>
      <p:sp>
        <p:nvSpPr>
          <p:cNvPr id="13" name="TextBox 13"/>
          <p:cNvSpPr txBox="1"/>
          <p:nvPr/>
        </p:nvSpPr>
        <p:spPr>
          <a:xfrm>
            <a:off x="14452865" y="24659374"/>
            <a:ext cx="23562593" cy="1115049"/>
          </a:xfrm>
          <a:prstGeom prst="rect">
            <a:avLst/>
          </a:prstGeom>
        </p:spPr>
        <p:txBody>
          <a:bodyPr wrap="square" lIns="0" tIns="0" rIns="0" bIns="0" rtlCol="0" anchor="t">
            <a:spAutoFit/>
          </a:bodyPr>
          <a:lstStyle/>
          <a:p>
            <a:pPr algn="ctr" defTabSz="912690">
              <a:lnSpc>
                <a:spcPts val="8369"/>
              </a:lnSpc>
            </a:pPr>
            <a:r>
              <a:rPr lang="en-US" sz="9582" b="1" i="1" dirty="0" err="1">
                <a:solidFill>
                  <a:srgbClr val="FFFFFF"/>
                </a:solidFill>
                <a:latin typeface="Roboto Bold Italics"/>
                <a:ea typeface="Roboto Bold Italics"/>
                <a:cs typeface="Roboto Bold Italics"/>
                <a:sym typeface="Roboto Bold Italics"/>
              </a:rPr>
              <a:t>Vĩnh</a:t>
            </a:r>
            <a:r>
              <a:rPr lang="en-US" sz="9582" b="1" i="1" dirty="0">
                <a:solidFill>
                  <a:srgbClr val="FFFFFF"/>
                </a:solidFill>
                <a:latin typeface="Roboto Bold Italics"/>
                <a:ea typeface="Roboto Bold Italics"/>
                <a:cs typeface="Roboto Bold Italics"/>
                <a:sym typeface="Roboto Bold Italics"/>
              </a:rPr>
              <a:t> Long, </a:t>
            </a:r>
            <a:r>
              <a:rPr lang="en-US" sz="9582" b="1" i="1" dirty="0" err="1">
                <a:solidFill>
                  <a:srgbClr val="FFFFFF"/>
                </a:solidFill>
                <a:latin typeface="Roboto Bold Italics"/>
                <a:ea typeface="Roboto Bold Italics"/>
                <a:cs typeface="Roboto Bold Italics"/>
                <a:sym typeface="Roboto Bold Italics"/>
              </a:rPr>
              <a:t>ngày</a:t>
            </a:r>
            <a:r>
              <a:rPr lang="en-US" sz="9582" b="1" i="1" dirty="0">
                <a:solidFill>
                  <a:srgbClr val="FFFFFF"/>
                </a:solidFill>
                <a:latin typeface="Roboto Bold Italics"/>
                <a:ea typeface="Roboto Bold Italics"/>
                <a:cs typeface="Roboto Bold Italics"/>
                <a:sym typeface="Roboto Bold Italics"/>
              </a:rPr>
              <a:t> 13  </a:t>
            </a:r>
            <a:r>
              <a:rPr lang="en-US" sz="9582" b="1" i="1" dirty="0" err="1">
                <a:solidFill>
                  <a:srgbClr val="FFFFFF"/>
                </a:solidFill>
                <a:latin typeface="Roboto Bold Italics"/>
                <a:ea typeface="Roboto Bold Italics"/>
                <a:cs typeface="Roboto Bold Italics"/>
                <a:sym typeface="Roboto Bold Italics"/>
              </a:rPr>
              <a:t>tháng</a:t>
            </a:r>
            <a:r>
              <a:rPr lang="en-US" sz="9582" b="1" i="1" dirty="0">
                <a:solidFill>
                  <a:srgbClr val="FFFFFF"/>
                </a:solidFill>
                <a:latin typeface="Roboto Bold Italics"/>
                <a:ea typeface="Roboto Bold Italics"/>
                <a:cs typeface="Roboto Bold Italics"/>
                <a:sym typeface="Roboto Bold Italics"/>
              </a:rPr>
              <a:t> 01  </a:t>
            </a:r>
            <a:r>
              <a:rPr lang="en-US" sz="9582" b="1" i="1" dirty="0" err="1">
                <a:solidFill>
                  <a:srgbClr val="FFFFFF"/>
                </a:solidFill>
                <a:latin typeface="Roboto Bold Italics"/>
                <a:ea typeface="Roboto Bold Italics"/>
                <a:cs typeface="Roboto Bold Italics"/>
                <a:sym typeface="Roboto Bold Italics"/>
              </a:rPr>
              <a:t>năm</a:t>
            </a:r>
            <a:r>
              <a:rPr lang="en-US" sz="9582" b="1" i="1" dirty="0">
                <a:solidFill>
                  <a:srgbClr val="FFFFFF"/>
                </a:solidFill>
                <a:latin typeface="Roboto Bold Italics"/>
                <a:ea typeface="Roboto Bold Italics"/>
                <a:cs typeface="Roboto Bold Italics"/>
                <a:sym typeface="Roboto Bold Italics"/>
              </a:rPr>
              <a:t> 2025</a:t>
            </a:r>
          </a:p>
        </p:txBody>
      </p:sp>
      <p:grpSp>
        <p:nvGrpSpPr>
          <p:cNvPr id="17" name="Group 17"/>
          <p:cNvGrpSpPr/>
          <p:nvPr/>
        </p:nvGrpSpPr>
        <p:grpSpPr>
          <a:xfrm>
            <a:off x="789034" y="26065293"/>
            <a:ext cx="49539432" cy="1815687"/>
            <a:chOff x="0" y="59484"/>
            <a:chExt cx="66167450" cy="2425126"/>
          </a:xfrm>
        </p:grpSpPr>
        <p:grpSp>
          <p:nvGrpSpPr>
            <p:cNvPr id="18" name="Group 18"/>
            <p:cNvGrpSpPr/>
            <p:nvPr/>
          </p:nvGrpSpPr>
          <p:grpSpPr>
            <a:xfrm>
              <a:off x="0" y="473279"/>
              <a:ext cx="41678509" cy="1365448"/>
              <a:chOff x="0" y="0"/>
              <a:chExt cx="9337330" cy="305904"/>
            </a:xfrm>
          </p:grpSpPr>
          <p:sp>
            <p:nvSpPr>
              <p:cNvPr id="19" name="Freeform 19"/>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pPr defTabSz="912690"/>
                <a:endParaRPr lang="en-US" sz="1797">
                  <a:solidFill>
                    <a:prstClr val="black"/>
                  </a:solidFill>
                  <a:latin typeface="Calibri"/>
                </a:endParaRPr>
              </a:p>
            </p:txBody>
          </p:sp>
          <p:sp>
            <p:nvSpPr>
              <p:cNvPr id="20" name="TextBox 20"/>
              <p:cNvSpPr txBox="1"/>
              <p:nvPr/>
            </p:nvSpPr>
            <p:spPr>
              <a:xfrm>
                <a:off x="0" y="-19050"/>
                <a:ext cx="9337330" cy="324954"/>
              </a:xfrm>
              <a:prstGeom prst="rect">
                <a:avLst/>
              </a:prstGeom>
            </p:spPr>
            <p:txBody>
              <a:bodyPr lIns="6996" tIns="6996" rIns="6996" bIns="6996" rtlCol="0" anchor="ctr"/>
              <a:lstStyle/>
              <a:p>
                <a:pPr algn="ctr" defTabSz="912690">
                  <a:lnSpc>
                    <a:spcPts val="797"/>
                  </a:lnSpc>
                </a:pPr>
                <a:endParaRPr sz="1797">
                  <a:solidFill>
                    <a:prstClr val="black"/>
                  </a:solidFill>
                  <a:latin typeface="Calibri"/>
                </a:endParaRPr>
              </a:p>
            </p:txBody>
          </p:sp>
        </p:grpSp>
        <p:grpSp>
          <p:nvGrpSpPr>
            <p:cNvPr id="21" name="Group 21"/>
            <p:cNvGrpSpPr/>
            <p:nvPr/>
          </p:nvGrpSpPr>
          <p:grpSpPr>
            <a:xfrm>
              <a:off x="44853419" y="473279"/>
              <a:ext cx="6515638" cy="1383506"/>
              <a:chOff x="0" y="0"/>
              <a:chExt cx="1459713" cy="309950"/>
            </a:xfrm>
          </p:grpSpPr>
          <p:sp>
            <p:nvSpPr>
              <p:cNvPr id="22" name="Freeform 22"/>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pPr defTabSz="912690"/>
                <a:endParaRPr lang="en-US" sz="1797">
                  <a:solidFill>
                    <a:prstClr val="black"/>
                  </a:solidFill>
                  <a:latin typeface="Calibri"/>
                </a:endParaRPr>
              </a:p>
            </p:txBody>
          </p:sp>
          <p:sp>
            <p:nvSpPr>
              <p:cNvPr id="23" name="TextBox 23"/>
              <p:cNvSpPr txBox="1"/>
              <p:nvPr/>
            </p:nvSpPr>
            <p:spPr>
              <a:xfrm>
                <a:off x="0" y="-19050"/>
                <a:ext cx="1459713" cy="329000"/>
              </a:xfrm>
              <a:prstGeom prst="rect">
                <a:avLst/>
              </a:prstGeom>
            </p:spPr>
            <p:txBody>
              <a:bodyPr lIns="6996" tIns="6996" rIns="6996" bIns="6996" rtlCol="0" anchor="ctr"/>
              <a:lstStyle/>
              <a:p>
                <a:pPr algn="ctr" defTabSz="912690">
                  <a:lnSpc>
                    <a:spcPts val="797"/>
                  </a:lnSpc>
                </a:pPr>
                <a:endParaRPr sz="1797">
                  <a:solidFill>
                    <a:prstClr val="black"/>
                  </a:solidFill>
                  <a:latin typeface="Calibri"/>
                </a:endParaRPr>
              </a:p>
            </p:txBody>
          </p:sp>
        </p:grpSp>
        <p:grpSp>
          <p:nvGrpSpPr>
            <p:cNvPr id="24" name="Group 24"/>
            <p:cNvGrpSpPr/>
            <p:nvPr/>
          </p:nvGrpSpPr>
          <p:grpSpPr>
            <a:xfrm>
              <a:off x="41678508" y="444940"/>
              <a:ext cx="3036394" cy="1411845"/>
              <a:chOff x="-817561" y="-19050"/>
              <a:chExt cx="2041126" cy="949070"/>
            </a:xfrm>
          </p:grpSpPr>
          <p:sp>
            <p:nvSpPr>
              <p:cNvPr id="25" name="Freeform 25"/>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pPr defTabSz="912690"/>
                <a:endParaRPr lang="en-US" sz="1797">
                  <a:solidFill>
                    <a:prstClr val="black"/>
                  </a:solidFill>
                  <a:latin typeface="Calibri"/>
                </a:endParaRPr>
              </a:p>
            </p:txBody>
          </p:sp>
          <p:sp>
            <p:nvSpPr>
              <p:cNvPr id="26" name="TextBox 26"/>
              <p:cNvSpPr txBox="1"/>
              <p:nvPr/>
            </p:nvSpPr>
            <p:spPr>
              <a:xfrm>
                <a:off x="101600" y="-19050"/>
                <a:ext cx="1020365" cy="949070"/>
              </a:xfrm>
              <a:prstGeom prst="rect">
                <a:avLst/>
              </a:prstGeom>
            </p:spPr>
            <p:txBody>
              <a:bodyPr lIns="6996" tIns="6996" rIns="6996" bIns="6996" rtlCol="0" anchor="ctr"/>
              <a:lstStyle/>
              <a:p>
                <a:pPr algn="ctr" defTabSz="912690">
                  <a:lnSpc>
                    <a:spcPts val="797"/>
                  </a:lnSpc>
                </a:pPr>
                <a:endParaRPr sz="1797">
                  <a:solidFill>
                    <a:prstClr val="black"/>
                  </a:solidFill>
                  <a:latin typeface="Calibri"/>
                </a:endParaRPr>
              </a:p>
            </p:txBody>
          </p:sp>
        </p:grpSp>
        <p:grpSp>
          <p:nvGrpSpPr>
            <p:cNvPr id="27" name="Group 27"/>
            <p:cNvGrpSpPr/>
            <p:nvPr/>
          </p:nvGrpSpPr>
          <p:grpSpPr>
            <a:xfrm>
              <a:off x="58285011" y="501308"/>
              <a:ext cx="7882439" cy="1383506"/>
              <a:chOff x="0" y="0"/>
              <a:chExt cx="1765921" cy="309950"/>
            </a:xfrm>
          </p:grpSpPr>
          <p:sp>
            <p:nvSpPr>
              <p:cNvPr id="28" name="Freeform 28"/>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pPr defTabSz="912690"/>
                <a:endParaRPr lang="en-US" sz="1797">
                  <a:solidFill>
                    <a:prstClr val="black"/>
                  </a:solidFill>
                  <a:latin typeface="Calibri"/>
                </a:endParaRPr>
              </a:p>
            </p:txBody>
          </p:sp>
          <p:sp>
            <p:nvSpPr>
              <p:cNvPr id="29" name="TextBox 29"/>
              <p:cNvSpPr txBox="1"/>
              <p:nvPr/>
            </p:nvSpPr>
            <p:spPr>
              <a:xfrm>
                <a:off x="0" y="-19050"/>
                <a:ext cx="1765921" cy="329000"/>
              </a:xfrm>
              <a:prstGeom prst="rect">
                <a:avLst/>
              </a:prstGeom>
            </p:spPr>
            <p:txBody>
              <a:bodyPr lIns="6996" tIns="6996" rIns="6996" bIns="6996" rtlCol="0" anchor="ctr"/>
              <a:lstStyle/>
              <a:p>
                <a:pPr algn="ctr" defTabSz="912690">
                  <a:lnSpc>
                    <a:spcPts val="797"/>
                  </a:lnSpc>
                </a:pPr>
                <a:endParaRPr sz="1797">
                  <a:solidFill>
                    <a:prstClr val="black"/>
                  </a:solidFill>
                  <a:latin typeface="Calibri"/>
                </a:endParaRPr>
              </a:p>
            </p:txBody>
          </p:sp>
        </p:grpSp>
        <p:grpSp>
          <p:nvGrpSpPr>
            <p:cNvPr id="30" name="Group 30"/>
            <p:cNvGrpSpPr/>
            <p:nvPr/>
          </p:nvGrpSpPr>
          <p:grpSpPr>
            <a:xfrm>
              <a:off x="40688586" y="455222"/>
              <a:ext cx="2553652" cy="1383506"/>
              <a:chOff x="0" y="0"/>
              <a:chExt cx="452177" cy="244978"/>
            </a:xfrm>
          </p:grpSpPr>
          <p:sp>
            <p:nvSpPr>
              <p:cNvPr id="31" name="Freeform 31"/>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pPr defTabSz="912690"/>
                <a:endParaRPr lang="en-US" sz="1797">
                  <a:solidFill>
                    <a:prstClr val="black"/>
                  </a:solidFill>
                  <a:latin typeface="Calibri"/>
                </a:endParaRPr>
              </a:p>
            </p:txBody>
          </p:sp>
          <p:sp>
            <p:nvSpPr>
              <p:cNvPr id="32" name="TextBox 32"/>
              <p:cNvSpPr txBox="1"/>
              <p:nvPr/>
            </p:nvSpPr>
            <p:spPr>
              <a:xfrm>
                <a:off x="101600" y="-9525"/>
                <a:ext cx="248977" cy="254503"/>
              </a:xfrm>
              <a:prstGeom prst="rect">
                <a:avLst/>
              </a:prstGeom>
            </p:spPr>
            <p:txBody>
              <a:bodyPr lIns="50712" tIns="50712" rIns="50712" bIns="50712" rtlCol="0" anchor="ctr"/>
              <a:lstStyle/>
              <a:p>
                <a:pPr algn="ctr" defTabSz="912690">
                  <a:lnSpc>
                    <a:spcPts val="8369"/>
                  </a:lnSpc>
                </a:pPr>
                <a:endParaRPr sz="1797">
                  <a:solidFill>
                    <a:prstClr val="black"/>
                  </a:solidFill>
                  <a:latin typeface="Calibri"/>
                </a:endParaRPr>
              </a:p>
            </p:txBody>
          </p:sp>
        </p:grpSp>
        <p:grpSp>
          <p:nvGrpSpPr>
            <p:cNvPr id="33" name="Group 33"/>
            <p:cNvGrpSpPr/>
            <p:nvPr/>
          </p:nvGrpSpPr>
          <p:grpSpPr>
            <a:xfrm>
              <a:off x="40401683" y="455222"/>
              <a:ext cx="2553652" cy="1383506"/>
              <a:chOff x="0" y="0"/>
              <a:chExt cx="452177" cy="244978"/>
            </a:xfrm>
          </p:grpSpPr>
          <p:sp>
            <p:nvSpPr>
              <p:cNvPr id="34" name="Freeform 34"/>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pPr defTabSz="912690"/>
                <a:endParaRPr lang="en-US" sz="1797">
                  <a:solidFill>
                    <a:prstClr val="black"/>
                  </a:solidFill>
                  <a:latin typeface="Calibri"/>
                </a:endParaRPr>
              </a:p>
            </p:txBody>
          </p:sp>
          <p:sp>
            <p:nvSpPr>
              <p:cNvPr id="35" name="TextBox 35"/>
              <p:cNvSpPr txBox="1"/>
              <p:nvPr/>
            </p:nvSpPr>
            <p:spPr>
              <a:xfrm>
                <a:off x="101600" y="-9525"/>
                <a:ext cx="248977" cy="254503"/>
              </a:xfrm>
              <a:prstGeom prst="rect">
                <a:avLst/>
              </a:prstGeom>
            </p:spPr>
            <p:txBody>
              <a:bodyPr lIns="50712" tIns="50712" rIns="50712" bIns="50712" rtlCol="0" anchor="ctr"/>
              <a:lstStyle/>
              <a:p>
                <a:pPr algn="ctr" defTabSz="912690">
                  <a:lnSpc>
                    <a:spcPts val="8369"/>
                  </a:lnSpc>
                </a:pPr>
                <a:endParaRPr sz="1797">
                  <a:solidFill>
                    <a:prstClr val="black"/>
                  </a:solidFill>
                  <a:latin typeface="Calibri"/>
                </a:endParaRPr>
              </a:p>
            </p:txBody>
          </p:sp>
        </p:grpSp>
        <p:sp>
          <p:nvSpPr>
            <p:cNvPr id="36" name="TextBox 36"/>
            <p:cNvSpPr txBox="1"/>
            <p:nvPr/>
          </p:nvSpPr>
          <p:spPr>
            <a:xfrm>
              <a:off x="51535553" y="66674"/>
              <a:ext cx="4340150" cy="2417936"/>
            </a:xfrm>
            <a:prstGeom prst="rect">
              <a:avLst/>
            </a:prstGeom>
          </p:spPr>
          <p:txBody>
            <a:bodyPr lIns="0" tIns="0" rIns="0" bIns="0" rtlCol="0" anchor="t">
              <a:spAutoFit/>
            </a:bodyPr>
            <a:lstStyle/>
            <a:p>
              <a:pPr algn="r" defTabSz="912690">
                <a:lnSpc>
                  <a:spcPts val="3469"/>
                </a:lnSpc>
              </a:pPr>
              <a:r>
                <a:rPr lang="en-US" sz="3469" b="1">
                  <a:solidFill>
                    <a:srgbClr val="F5EF4F"/>
                  </a:solidFill>
                  <a:latin typeface="DM Sans Bold"/>
                  <a:ea typeface="DM Sans Bold"/>
                  <a:cs typeface="DM Sans Bold"/>
                  <a:sym typeface="DM Sans Bold"/>
                </a:rPr>
                <a:t>Devotion</a:t>
              </a:r>
            </a:p>
            <a:p>
              <a:pPr algn="r" defTabSz="912690">
                <a:lnSpc>
                  <a:spcPts val="3469"/>
                </a:lnSpc>
              </a:pPr>
              <a:r>
                <a:rPr lang="en-US" sz="3469" b="1">
                  <a:solidFill>
                    <a:srgbClr val="F5EF4F"/>
                  </a:solidFill>
                  <a:latin typeface="DM Sans Bold"/>
                  <a:ea typeface="DM Sans Bold"/>
                  <a:cs typeface="DM Sans Bold"/>
                  <a:sym typeface="DM Sans Bold"/>
                </a:rPr>
                <a:t>Transparency</a:t>
              </a:r>
            </a:p>
            <a:p>
              <a:pPr algn="r" defTabSz="912690">
                <a:lnSpc>
                  <a:spcPts val="3469"/>
                </a:lnSpc>
              </a:pPr>
              <a:r>
                <a:rPr lang="en-US" sz="3469" b="1">
                  <a:solidFill>
                    <a:srgbClr val="F5EF4F"/>
                  </a:solidFill>
                  <a:latin typeface="DM Sans Bold"/>
                  <a:ea typeface="DM Sans Bold"/>
                  <a:cs typeface="DM Sans Bold"/>
                  <a:sym typeface="DM Sans Bold"/>
                </a:rPr>
                <a:t>Friendliness</a:t>
              </a:r>
            </a:p>
            <a:p>
              <a:pPr algn="r" defTabSz="912690">
                <a:lnSpc>
                  <a:spcPts val="3469"/>
                </a:lnSpc>
              </a:pPr>
              <a:r>
                <a:rPr lang="en-US" sz="3469" b="1">
                  <a:solidFill>
                    <a:srgbClr val="F5EF4F"/>
                  </a:solidFill>
                  <a:latin typeface="DM Sans Bold"/>
                  <a:ea typeface="DM Sans Bold"/>
                  <a:cs typeface="DM Sans Bold"/>
                  <a:sym typeface="DM Sans Bold"/>
                </a:rPr>
                <a:t>Innovation</a:t>
              </a:r>
            </a:p>
          </p:txBody>
        </p:sp>
        <p:grpSp>
          <p:nvGrpSpPr>
            <p:cNvPr id="37" name="Group 37"/>
            <p:cNvGrpSpPr/>
            <p:nvPr/>
          </p:nvGrpSpPr>
          <p:grpSpPr>
            <a:xfrm>
              <a:off x="43576593" y="473279"/>
              <a:ext cx="2553652" cy="1383506"/>
              <a:chOff x="0" y="0"/>
              <a:chExt cx="452177" cy="244978"/>
            </a:xfrm>
          </p:grpSpPr>
          <p:sp>
            <p:nvSpPr>
              <p:cNvPr id="38" name="Freeform 38"/>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pPr defTabSz="912690"/>
                <a:endParaRPr lang="en-US" sz="1797">
                  <a:solidFill>
                    <a:prstClr val="black"/>
                  </a:solidFill>
                  <a:latin typeface="Calibri"/>
                </a:endParaRPr>
              </a:p>
            </p:txBody>
          </p:sp>
          <p:sp>
            <p:nvSpPr>
              <p:cNvPr id="39" name="TextBox 39"/>
              <p:cNvSpPr txBox="1"/>
              <p:nvPr/>
            </p:nvSpPr>
            <p:spPr>
              <a:xfrm>
                <a:off x="101600" y="-9525"/>
                <a:ext cx="248977" cy="254503"/>
              </a:xfrm>
              <a:prstGeom prst="rect">
                <a:avLst/>
              </a:prstGeom>
            </p:spPr>
            <p:txBody>
              <a:bodyPr lIns="50712" tIns="50712" rIns="50712" bIns="50712" rtlCol="0" anchor="ctr"/>
              <a:lstStyle/>
              <a:p>
                <a:pPr algn="ctr" defTabSz="912690">
                  <a:lnSpc>
                    <a:spcPts val="8369"/>
                  </a:lnSpc>
                </a:pPr>
                <a:endParaRPr sz="1797">
                  <a:solidFill>
                    <a:prstClr val="black"/>
                  </a:solidFill>
                  <a:latin typeface="Calibri"/>
                </a:endParaRPr>
              </a:p>
            </p:txBody>
          </p:sp>
        </p:grpSp>
        <p:sp>
          <p:nvSpPr>
            <p:cNvPr id="40" name="Freeform 40"/>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912690"/>
              <a:endParaRPr lang="en-US" sz="1797">
                <a:solidFill>
                  <a:prstClr val="black"/>
                </a:solidFill>
                <a:latin typeface="Calibri"/>
              </a:endParaRPr>
            </a:p>
          </p:txBody>
        </p:sp>
      </p:grpSp>
      <p:sp>
        <p:nvSpPr>
          <p:cNvPr id="41" name="Freeform 9">
            <a:extLst>
              <a:ext uri="{FF2B5EF4-FFF2-40B4-BE49-F238E27FC236}">
                <a16:creationId xmlns:a16="http://schemas.microsoft.com/office/drawing/2014/main" id="{E6B97E1E-CEB3-44B1-11ED-593B22EE071F}"/>
              </a:ext>
            </a:extLst>
          </p:cNvPr>
          <p:cNvSpPr/>
          <p:nvPr/>
        </p:nvSpPr>
        <p:spPr>
          <a:xfrm>
            <a:off x="2857967" y="1287326"/>
            <a:ext cx="6119624" cy="6119624"/>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6"/>
            <a:stretch>
              <a:fillRect/>
            </a:stretch>
          </a:blipFill>
        </p:spPr>
        <p:txBody>
          <a:bodyPr/>
          <a:lstStyle/>
          <a:p>
            <a:pPr defTabSz="912690"/>
            <a:endParaRPr lang="en-US" sz="1797">
              <a:solidFill>
                <a:prstClr val="black"/>
              </a:solidFill>
              <a:latin typeface="Calibri"/>
            </a:endParaRPr>
          </a:p>
        </p:txBody>
      </p:sp>
      <p:sp>
        <p:nvSpPr>
          <p:cNvPr id="42" name="TextBox 9">
            <a:extLst>
              <a:ext uri="{FF2B5EF4-FFF2-40B4-BE49-F238E27FC236}">
                <a16:creationId xmlns:a16="http://schemas.microsoft.com/office/drawing/2014/main" id="{FB71344C-0367-4359-24DE-B18C1B64CF4C}"/>
              </a:ext>
            </a:extLst>
          </p:cNvPr>
          <p:cNvSpPr txBox="1"/>
          <p:nvPr/>
        </p:nvSpPr>
        <p:spPr>
          <a:xfrm>
            <a:off x="9276146" y="3529843"/>
            <a:ext cx="35141487" cy="3872855"/>
          </a:xfrm>
          <a:prstGeom prst="rect">
            <a:avLst/>
          </a:prstGeom>
        </p:spPr>
        <p:txBody>
          <a:bodyPr wrap="square" lIns="0" tIns="0" rIns="0" bIns="0" rtlCol="0" anchor="t">
            <a:spAutoFit/>
          </a:bodyPr>
          <a:lstStyle/>
          <a:p>
            <a:pPr algn="ctr" defTabSz="912690">
              <a:lnSpc>
                <a:spcPts val="15124"/>
              </a:lnSpc>
            </a:pPr>
            <a:r>
              <a:rPr lang="en-US" sz="13976" b="1" dirty="0">
                <a:solidFill>
                  <a:srgbClr val="FFFFFF"/>
                </a:solidFill>
                <a:latin typeface="Aptos" panose="020B0004020202020204" pitchFamily="34" charset="0"/>
                <a:ea typeface="UTM Futura Extra Ultra-Bold"/>
                <a:cs typeface="UTM Futura Extra Ultra-Bold"/>
                <a:sym typeface="UTM Futura Extra Ultra-Bold"/>
              </a:rPr>
              <a:t>TRƯỜNG KỸ THUẬT VÀ CÔNG NGHỆ</a:t>
            </a:r>
          </a:p>
          <a:p>
            <a:pPr algn="ctr" defTabSz="912690">
              <a:lnSpc>
                <a:spcPts val="15124"/>
              </a:lnSpc>
            </a:pPr>
            <a:r>
              <a:rPr lang="en-US" sz="12603" b="1" dirty="0">
                <a:solidFill>
                  <a:srgbClr val="FFFFFF"/>
                </a:solidFill>
                <a:latin typeface="Aptos" panose="020B0004020202020204" pitchFamily="34" charset="0"/>
                <a:ea typeface="UTM Futura Extra Ultra-Bold"/>
                <a:cs typeface="UTM Futura Extra Ultra-Bold"/>
                <a:sym typeface="UTM Futura Extra Ultra-Bold"/>
              </a:rPr>
              <a:t>KHOA CÔNG NGHỆ THÔNG TIN</a:t>
            </a:r>
          </a:p>
        </p:txBody>
      </p:sp>
      <p:graphicFrame>
        <p:nvGraphicFramePr>
          <p:cNvPr id="12" name="Table 11">
            <a:extLst>
              <a:ext uri="{FF2B5EF4-FFF2-40B4-BE49-F238E27FC236}">
                <a16:creationId xmlns:a16="http://schemas.microsoft.com/office/drawing/2014/main" id="{DA0B4719-E429-F0FF-06D9-60F8DA363CF4}"/>
              </a:ext>
            </a:extLst>
          </p:cNvPr>
          <p:cNvGraphicFramePr>
            <a:graphicFrameLocks noGrp="1"/>
          </p:cNvGraphicFramePr>
          <p:nvPr>
            <p:extLst>
              <p:ext uri="{D42A27DB-BD31-4B8C-83A1-F6EECF244321}">
                <p14:modId xmlns:p14="http://schemas.microsoft.com/office/powerpoint/2010/main" val="3970307123"/>
              </p:ext>
            </p:extLst>
          </p:nvPr>
        </p:nvGraphicFramePr>
        <p:xfrm>
          <a:off x="2955435" y="14395149"/>
          <a:ext cx="45409380" cy="8865691"/>
        </p:xfrm>
        <a:graphic>
          <a:graphicData uri="http://schemas.openxmlformats.org/drawingml/2006/table">
            <a:tbl>
              <a:tblPr firstRow="1" bandRow="1">
                <a:tableStyleId>{5C22544A-7EE6-4342-B048-85BDC9FD1C3A}</a:tableStyleId>
              </a:tblPr>
              <a:tblGrid>
                <a:gridCol w="22704690">
                  <a:extLst>
                    <a:ext uri="{9D8B030D-6E8A-4147-A177-3AD203B41FA5}">
                      <a16:colId xmlns:a16="http://schemas.microsoft.com/office/drawing/2014/main" val="2420194244"/>
                    </a:ext>
                  </a:extLst>
                </a:gridCol>
                <a:gridCol w="22704690">
                  <a:extLst>
                    <a:ext uri="{9D8B030D-6E8A-4147-A177-3AD203B41FA5}">
                      <a16:colId xmlns:a16="http://schemas.microsoft.com/office/drawing/2014/main" val="2980999191"/>
                    </a:ext>
                  </a:extLst>
                </a:gridCol>
              </a:tblGrid>
              <a:tr h="8865691">
                <a:tc>
                  <a:txBody>
                    <a:bodyPr/>
                    <a:lstStyle/>
                    <a:p>
                      <a:pPr>
                        <a:lnSpc>
                          <a:spcPct val="150000"/>
                        </a:lnSpc>
                      </a:pPr>
                      <a:r>
                        <a:rPr lang="en-US" sz="7500" u="sng" dirty="0">
                          <a:solidFill>
                            <a:schemeClr val="bg1"/>
                          </a:solidFill>
                          <a:latin typeface="UTM Futura Extra Ultra-Bold" panose="020B0604020202020204"/>
                          <a:cs typeface="Arial" panose="020B0604020202020204" pitchFamily="34" charset="0"/>
                        </a:rPr>
                        <a:t>GIẢNG VIÊN HƯỚNG DẪN:</a:t>
                      </a:r>
                    </a:p>
                    <a:p>
                      <a:pPr algn="l">
                        <a:lnSpc>
                          <a:spcPct val="150000"/>
                        </a:lnSpc>
                      </a:pPr>
                      <a:r>
                        <a:rPr lang="en-US" sz="7500" dirty="0">
                          <a:solidFill>
                            <a:schemeClr val="bg1"/>
                          </a:solidFill>
                          <a:latin typeface="UTM Futura Extra Ultra-Bold" panose="020B0604020202020204"/>
                          <a:cs typeface="Arial" panose="020B0604020202020204" pitchFamily="34" charset="0"/>
                        </a:rPr>
                        <a:t>ThS. </a:t>
                      </a:r>
                      <a:r>
                        <a:rPr lang="en-US" sz="7500" dirty="0" err="1">
                          <a:solidFill>
                            <a:schemeClr val="bg1"/>
                          </a:solidFill>
                          <a:latin typeface="UTM Futura Extra Ultra-Bold" panose="020B0604020202020204"/>
                          <a:cs typeface="Arial" panose="020B0604020202020204" pitchFamily="34" charset="0"/>
                        </a:rPr>
                        <a:t>Phạm</a:t>
                      </a:r>
                      <a:r>
                        <a:rPr lang="en-US" sz="7500" dirty="0">
                          <a:solidFill>
                            <a:schemeClr val="bg1"/>
                          </a:solidFill>
                          <a:latin typeface="UTM Futura Extra Ultra-Bold" panose="020B0604020202020204"/>
                          <a:cs typeface="Arial" panose="020B0604020202020204" pitchFamily="34" charset="0"/>
                        </a:rPr>
                        <a:t> </a:t>
                      </a:r>
                      <a:r>
                        <a:rPr lang="en-US" sz="7500" dirty="0" err="1">
                          <a:solidFill>
                            <a:schemeClr val="bg1"/>
                          </a:solidFill>
                          <a:latin typeface="UTM Futura Extra Ultra-Bold" panose="020B0604020202020204"/>
                          <a:cs typeface="Arial" panose="020B0604020202020204" pitchFamily="34" charset="0"/>
                        </a:rPr>
                        <a:t>Thị</a:t>
                      </a:r>
                      <a:r>
                        <a:rPr lang="en-US" sz="7500" dirty="0">
                          <a:solidFill>
                            <a:schemeClr val="bg1"/>
                          </a:solidFill>
                          <a:latin typeface="UTM Futura Extra Ultra-Bold" panose="020B0604020202020204"/>
                          <a:cs typeface="Arial" panose="020B0604020202020204" pitchFamily="34" charset="0"/>
                        </a:rPr>
                        <a:t> Trúc Mai</a:t>
                      </a:r>
                    </a:p>
                  </a:txBody>
                  <a:tcPr marL="383381" marR="383381" marT="191691" marB="191691">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a:lnSpc>
                          <a:spcPct val="150000"/>
                        </a:lnSpc>
                      </a:pPr>
                      <a:r>
                        <a:rPr lang="en-US" sz="7500" u="sng" dirty="0">
                          <a:solidFill>
                            <a:schemeClr val="bg1"/>
                          </a:solidFill>
                          <a:latin typeface="UTM Futura Extra Ultra-Bold" panose="020B0604020202020204"/>
                          <a:cs typeface="Arial" panose="020B0604020202020204" pitchFamily="34" charset="0"/>
                        </a:rPr>
                        <a:t>SINH VIÊN THỰC HIỆN: </a:t>
                      </a:r>
                    </a:p>
                    <a:p>
                      <a:pPr algn="l">
                        <a:lnSpc>
                          <a:spcPct val="150000"/>
                        </a:lnSpc>
                      </a:pPr>
                      <a:r>
                        <a:rPr lang="vi-VN" sz="7500" dirty="0">
                          <a:solidFill>
                            <a:schemeClr val="bg1"/>
                          </a:solidFill>
                          <a:latin typeface="UTM Futura Extra Ultra-Bold" panose="020B0604020202020204"/>
                          <a:cs typeface="Arial" panose="020B0604020202020204" pitchFamily="34" charset="0"/>
                        </a:rPr>
                        <a:t>PHẠM HỮU LUÂN</a:t>
                      </a:r>
                      <a:endParaRPr lang="en-US" sz="7500" dirty="0">
                        <a:solidFill>
                          <a:schemeClr val="bg1"/>
                        </a:solidFill>
                        <a:latin typeface="UTM Futura Extra Ultra-Bold" panose="020B0604020202020204"/>
                        <a:cs typeface="Arial" panose="020B0604020202020204" pitchFamily="34" charset="0"/>
                      </a:endParaRPr>
                    </a:p>
                    <a:p>
                      <a:pPr algn="l">
                        <a:lnSpc>
                          <a:spcPct val="150000"/>
                        </a:lnSpc>
                      </a:pPr>
                      <a:r>
                        <a:rPr lang="en-US" sz="7500" dirty="0">
                          <a:solidFill>
                            <a:schemeClr val="bg1"/>
                          </a:solidFill>
                          <a:latin typeface="UTM Futura Extra Ultra-Bold" panose="020B0604020202020204"/>
                          <a:cs typeface="Arial" panose="020B0604020202020204" pitchFamily="34" charset="0"/>
                        </a:rPr>
                        <a:t>MSSV: 110122016</a:t>
                      </a:r>
                    </a:p>
                    <a:p>
                      <a:pPr algn="l">
                        <a:lnSpc>
                          <a:spcPct val="150000"/>
                        </a:lnSpc>
                      </a:pPr>
                      <a:r>
                        <a:rPr lang="en-US" sz="7500" dirty="0">
                          <a:solidFill>
                            <a:schemeClr val="bg1"/>
                          </a:solidFill>
                          <a:latin typeface="UTM Futura Extra Ultra-Bold" panose="020B0604020202020204"/>
                          <a:cs typeface="Arial" panose="020B0604020202020204" pitchFamily="34" charset="0"/>
                        </a:rPr>
                        <a:t>LỚP: DA22TTA</a:t>
                      </a:r>
                    </a:p>
                  </a:txBody>
                  <a:tcPr marL="383381" marR="383381" marT="191691" marB="191691">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20844251"/>
                  </a:ext>
                </a:extLst>
              </a:tr>
            </a:tbl>
          </a:graphicData>
        </a:graphic>
      </p:graphicFrame>
      <p:sp>
        <p:nvSpPr>
          <p:cNvPr id="15" name="Slide Number Placeholder 14">
            <a:extLst>
              <a:ext uri="{FF2B5EF4-FFF2-40B4-BE49-F238E27FC236}">
                <a16:creationId xmlns:a16="http://schemas.microsoft.com/office/drawing/2014/main" id="{577EBB18-0E07-17F5-3090-0FF06B471527}"/>
              </a:ext>
            </a:extLst>
          </p:cNvPr>
          <p:cNvSpPr>
            <a:spLocks noGrp="1"/>
          </p:cNvSpPr>
          <p:nvPr>
            <p:ph type="sldNum" sz="quarter" idx="12"/>
          </p:nvPr>
        </p:nvSpPr>
        <p:spPr/>
        <p:txBody>
          <a:bodyPr/>
          <a:lstStyle/>
          <a:p>
            <a:fld id="{B6F15528-21DE-4FAA-801E-634DDDAF4B2B}" type="slidenum">
              <a:rPr lang="en-US" smtClean="0"/>
              <a:pPr/>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8F7602C2-8933-2B5E-718C-DAEE1F0C91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3310935-2878-82BF-EAA6-0A4AB22750F1}"/>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grpSp>
        <p:nvGrpSpPr>
          <p:cNvPr id="3" name="Group 3">
            <a:extLst>
              <a:ext uri="{FF2B5EF4-FFF2-40B4-BE49-F238E27FC236}">
                <a16:creationId xmlns:a16="http://schemas.microsoft.com/office/drawing/2014/main" id="{E87AB206-3D29-1816-74F8-27D4D04D9F63}"/>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691A0EDD-1877-27E2-35A9-FBC37EA98FDD}"/>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EA1EBFEF-FB49-87CD-E08E-6043A19F4ADF}"/>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651EBAED-370F-44D3-7010-460362B3EB66}"/>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59C70131-5DFB-7808-4851-36905B305E0C}"/>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56B61ED9-8D3E-68F8-F496-526383B71374}"/>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2C66CC1A-D2A9-3132-BE0D-FE270DBEB2B5}"/>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29F8093-4A53-2F6F-54E6-47A8B084F27D}"/>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60317BFF-0665-8A65-2A5D-5779D13229DE}"/>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8BC48D90-C3B3-B9F3-73E2-14EBE40F597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D1A49FBC-B5C7-156B-B5AA-D45DA54A1CE9}"/>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EAAB95C3-39D2-F427-5712-B395BFBFB68F}"/>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351A8DAF-9A68-934E-B4B6-FBD24B1BF61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E1B7A77F-EBD3-F590-9A87-93C0350B5D50}"/>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4F8FED6-9FCE-363C-4A49-D73E68457A1A}"/>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E01366E2-60EB-D747-27F9-C4917BA2C106}"/>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56D582EC-C95B-D08A-70CB-6ACDEFD97430}"/>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4886FD8-836C-64AD-04BA-C71E90BFAD7C}"/>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9ED752CB-B999-4812-F74B-762A2E1189F0}"/>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46293AC5-BE41-FE42-8C1F-DFE8F8B53361}"/>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9F451A77-9F91-E649-5323-B7193DE29A52}"/>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8C53BCEC-2FBA-FA82-9B09-E0B766B568F2}"/>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0642D8-3576-9BEC-491B-57D69A84E431}"/>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F0FD2387-CDDB-19FF-5142-69916306267F}"/>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F49BC7-BA9E-310D-D316-90D388FB7287}"/>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8950FFF8-006C-3794-D5CB-99A5E03878D7}"/>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8B903692-7102-CC3D-496B-E4618D96216B}"/>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2A3842B4-49A0-5F19-326D-B3F8574FE606}"/>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6"/>
            <a:stretch>
              <a:fillRect/>
            </a:stretch>
          </a:blipFill>
        </p:spPr>
        <p:txBody>
          <a:bodyPr/>
          <a:lstStyle/>
          <a:p>
            <a:endParaRPr lang="en-US"/>
          </a:p>
        </p:txBody>
      </p:sp>
      <p:sp>
        <p:nvSpPr>
          <p:cNvPr id="6" name="TextBox 5">
            <a:extLst>
              <a:ext uri="{FF2B5EF4-FFF2-40B4-BE49-F238E27FC236}">
                <a16:creationId xmlns:a16="http://schemas.microsoft.com/office/drawing/2014/main" id="{73E0EE9B-9D0E-1F85-2CEB-6AB1CD8877D7}"/>
              </a:ext>
            </a:extLst>
          </p:cNvPr>
          <p:cNvSpPr txBox="1"/>
          <p:nvPr/>
        </p:nvSpPr>
        <p:spPr>
          <a:xfrm>
            <a:off x="8144177" y="4902271"/>
            <a:ext cx="34975800" cy="6813404"/>
          </a:xfrm>
          <a:prstGeom prst="rect">
            <a:avLst/>
          </a:prstGeom>
          <a:noFill/>
        </p:spPr>
        <p:txBody>
          <a:bodyPr wrap="square" rtlCol="0">
            <a:spAutoFit/>
          </a:bodyPr>
          <a:lstStyle/>
          <a:p>
            <a:pPr algn="ctr">
              <a:lnSpc>
                <a:spcPct val="150000"/>
              </a:lnSpc>
              <a:spcBef>
                <a:spcPts val="600"/>
              </a:spcBef>
              <a:spcAft>
                <a:spcPts val="600"/>
              </a:spcAft>
            </a:pPr>
            <a:r>
              <a:rPr lang="en-US" sz="15000" b="1" dirty="0">
                <a:solidFill>
                  <a:srgbClr val="FFFF00"/>
                </a:solidFill>
              </a:rPr>
              <a:t>CHƯƠNG 3:</a:t>
            </a:r>
          </a:p>
          <a:p>
            <a:pPr algn="ctr">
              <a:lnSpc>
                <a:spcPct val="150000"/>
              </a:lnSpc>
              <a:spcBef>
                <a:spcPts val="600"/>
              </a:spcBef>
              <a:spcAft>
                <a:spcPts val="600"/>
              </a:spcAft>
            </a:pPr>
            <a:r>
              <a:rPr lang="en-US" sz="15000" b="1" dirty="0">
                <a:solidFill>
                  <a:srgbClr val="FFFF00"/>
                </a:solidFill>
              </a:rPr>
              <a:t>HIỆN THỰC HÓA NGHIÊN CỨU</a:t>
            </a:r>
          </a:p>
        </p:txBody>
      </p:sp>
      <p:sp>
        <p:nvSpPr>
          <p:cNvPr id="8" name="TextBox 7">
            <a:extLst>
              <a:ext uri="{FF2B5EF4-FFF2-40B4-BE49-F238E27FC236}">
                <a16:creationId xmlns:a16="http://schemas.microsoft.com/office/drawing/2014/main" id="{AF865255-A630-FEEA-B8AE-5E49A4072B0B}"/>
              </a:ext>
            </a:extLst>
          </p:cNvPr>
          <p:cNvSpPr txBox="1"/>
          <p:nvPr/>
        </p:nvSpPr>
        <p:spPr>
          <a:xfrm>
            <a:off x="8948752" y="12538667"/>
            <a:ext cx="32078598" cy="8060092"/>
          </a:xfrm>
          <a:prstGeom prst="rect">
            <a:avLst/>
          </a:prstGeom>
          <a:noFill/>
        </p:spPr>
        <p:txBody>
          <a:bodyPr wrap="square" rtlCol="0">
            <a:spAutoFit/>
          </a:bodyPr>
          <a:lstStyle/>
          <a:p>
            <a:pPr algn="ctr">
              <a:lnSpc>
                <a:spcPct val="150000"/>
              </a:lnSpc>
            </a:pPr>
            <a:r>
              <a:rPr lang="en-US" sz="12000" b="1" dirty="0">
                <a:solidFill>
                  <a:schemeClr val="bg1"/>
                </a:solidFill>
                <a:latin typeface="Arial" panose="020B0604020202020204" pitchFamily="34" charset="0"/>
                <a:cs typeface="Arial" panose="020B0604020202020204" pitchFamily="34" charset="0"/>
              </a:rPr>
              <a:t>3.1 </a:t>
            </a:r>
            <a:r>
              <a:rPr lang="en-US" sz="12000" b="1" dirty="0" err="1">
                <a:solidFill>
                  <a:schemeClr val="bg1"/>
                </a:solidFill>
                <a:latin typeface="Arial" panose="020B0604020202020204" pitchFamily="34" charset="0"/>
                <a:cs typeface="Arial" panose="020B0604020202020204" pitchFamily="34" charset="0"/>
              </a:rPr>
              <a:t>Mô</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tả</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hệ</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thống</a:t>
            </a:r>
            <a:endParaRPr lang="en-US" sz="12000" b="1" dirty="0">
              <a:solidFill>
                <a:schemeClr val="bg1"/>
              </a:solidFill>
              <a:latin typeface="Arial" panose="020B0604020202020204" pitchFamily="34" charset="0"/>
              <a:cs typeface="Arial" panose="020B0604020202020204" pitchFamily="34" charset="0"/>
            </a:endParaRPr>
          </a:p>
          <a:p>
            <a:pPr algn="ctr">
              <a:lnSpc>
                <a:spcPct val="150000"/>
              </a:lnSpc>
            </a:pPr>
            <a:r>
              <a:rPr lang="en-US" sz="12000" b="1" dirty="0">
                <a:solidFill>
                  <a:schemeClr val="bg1"/>
                </a:solidFill>
                <a:latin typeface="Arial" panose="020B0604020202020204" pitchFamily="34" charset="0"/>
                <a:cs typeface="Arial" panose="020B0604020202020204" pitchFamily="34" charset="0"/>
              </a:rPr>
              <a:t>3.2 </a:t>
            </a:r>
            <a:r>
              <a:rPr lang="en-US" sz="12000" b="1" dirty="0" err="1">
                <a:solidFill>
                  <a:schemeClr val="bg1"/>
                </a:solidFill>
                <a:latin typeface="Arial" panose="020B0604020202020204" pitchFamily="34" charset="0"/>
                <a:cs typeface="Arial" panose="020B0604020202020204" pitchFamily="34" charset="0"/>
              </a:rPr>
              <a:t>Yêu</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cầu</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chức</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năng</a:t>
            </a:r>
            <a:r>
              <a:rPr lang="en-US" sz="12000" b="1" dirty="0">
                <a:solidFill>
                  <a:schemeClr val="bg1"/>
                </a:solidFill>
                <a:latin typeface="Arial" panose="020B0604020202020204" pitchFamily="34" charset="0"/>
                <a:cs typeface="Arial" panose="020B0604020202020204" pitchFamily="34" charset="0"/>
              </a:rPr>
              <a:t>, phi </a:t>
            </a:r>
            <a:r>
              <a:rPr lang="en-US" sz="12000" b="1" dirty="0" err="1">
                <a:solidFill>
                  <a:schemeClr val="bg1"/>
                </a:solidFill>
                <a:latin typeface="Arial" panose="020B0604020202020204" pitchFamily="34" charset="0"/>
                <a:cs typeface="Arial" panose="020B0604020202020204" pitchFamily="34" charset="0"/>
              </a:rPr>
              <a:t>chức</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năng</a:t>
            </a:r>
            <a:endParaRPr lang="en-US" sz="12000" b="1" dirty="0">
              <a:solidFill>
                <a:schemeClr val="bg1"/>
              </a:solidFill>
              <a:latin typeface="Arial" panose="020B0604020202020204" pitchFamily="34" charset="0"/>
              <a:cs typeface="Arial" panose="020B0604020202020204" pitchFamily="34" charset="0"/>
            </a:endParaRPr>
          </a:p>
          <a:p>
            <a:pPr algn="ctr">
              <a:lnSpc>
                <a:spcPct val="150000"/>
              </a:lnSpc>
            </a:pPr>
            <a:r>
              <a:rPr lang="en-US" sz="12000" b="1" dirty="0">
                <a:solidFill>
                  <a:schemeClr val="bg1"/>
                </a:solidFill>
                <a:latin typeface="Arial" panose="020B0604020202020204" pitchFamily="34" charset="0"/>
                <a:cs typeface="Arial" panose="020B0604020202020204" pitchFamily="34" charset="0"/>
              </a:rPr>
              <a:t>3.3 </a:t>
            </a:r>
            <a:r>
              <a:rPr lang="en-US" sz="12000" b="1" dirty="0" err="1">
                <a:solidFill>
                  <a:schemeClr val="bg1"/>
                </a:solidFill>
                <a:latin typeface="Arial" panose="020B0604020202020204" pitchFamily="34" charset="0"/>
                <a:cs typeface="Arial" panose="020B0604020202020204" pitchFamily="34" charset="0"/>
              </a:rPr>
              <a:t>Phân</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tích</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và</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thiết</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kế</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hệ</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thống</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thông</a:t>
            </a:r>
            <a:r>
              <a:rPr lang="en-US" sz="12000" b="1" dirty="0">
                <a:solidFill>
                  <a:schemeClr val="bg1"/>
                </a:solidFill>
                <a:latin typeface="Arial" panose="020B0604020202020204" pitchFamily="34" charset="0"/>
                <a:cs typeface="Arial" panose="020B0604020202020204" pitchFamily="34" charset="0"/>
              </a:rPr>
              <a:t> tin</a:t>
            </a:r>
          </a:p>
        </p:txBody>
      </p:sp>
      <p:sp>
        <p:nvSpPr>
          <p:cNvPr id="13" name="Slide Number Placeholder 12">
            <a:extLst>
              <a:ext uri="{FF2B5EF4-FFF2-40B4-BE49-F238E27FC236}">
                <a16:creationId xmlns:a16="http://schemas.microsoft.com/office/drawing/2014/main" id="{AB567719-EF62-066E-7159-AC434D4D7C41}"/>
              </a:ext>
            </a:extLst>
          </p:cNvPr>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871006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 calcmode="lin" valueType="num">
                                      <p:cBhvr additive="base">
                                        <p:cTn id="11"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 calcmode="lin" valueType="num">
                                      <p:cBhvr additive="base">
                                        <p:cTn id="15"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8F7602C2-8933-2B5E-718C-DAEE1F0C91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3310935-2878-82BF-EAA6-0A4AB22750F1}"/>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grpSp>
        <p:nvGrpSpPr>
          <p:cNvPr id="3" name="Group 3">
            <a:extLst>
              <a:ext uri="{FF2B5EF4-FFF2-40B4-BE49-F238E27FC236}">
                <a16:creationId xmlns:a16="http://schemas.microsoft.com/office/drawing/2014/main" id="{E87AB206-3D29-1816-74F8-27D4D04D9F63}"/>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691A0EDD-1877-27E2-35A9-FBC37EA98FDD}"/>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EA1EBFEF-FB49-87CD-E08E-6043A19F4ADF}"/>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651EBAED-370F-44D3-7010-460362B3EB66}"/>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59C70131-5DFB-7808-4851-36905B305E0C}"/>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56B61ED9-8D3E-68F8-F496-526383B71374}"/>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2C66CC1A-D2A9-3132-BE0D-FE270DBEB2B5}"/>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29F8093-4A53-2F6F-54E6-47A8B084F27D}"/>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60317BFF-0665-8A65-2A5D-5779D13229DE}"/>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8BC48D90-C3B3-B9F3-73E2-14EBE40F597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D1A49FBC-B5C7-156B-B5AA-D45DA54A1CE9}"/>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EAAB95C3-39D2-F427-5712-B395BFBFB68F}"/>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351A8DAF-9A68-934E-B4B6-FBD24B1BF61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E1B7A77F-EBD3-F590-9A87-93C0350B5D50}"/>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4F8FED6-9FCE-363C-4A49-D73E68457A1A}"/>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E01366E2-60EB-D747-27F9-C4917BA2C106}"/>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56D582EC-C95B-D08A-70CB-6ACDEFD97430}"/>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4886FD8-836C-64AD-04BA-C71E90BFAD7C}"/>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9ED752CB-B999-4812-F74B-762A2E1189F0}"/>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46293AC5-BE41-FE42-8C1F-DFE8F8B53361}"/>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9F451A77-9F91-E649-5323-B7193DE29A52}"/>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8C53BCEC-2FBA-FA82-9B09-E0B766B568F2}"/>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0642D8-3576-9BEC-491B-57D69A84E431}"/>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F0FD2387-CDDB-19FF-5142-69916306267F}"/>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F49BC7-BA9E-310D-D316-90D388FB7287}"/>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8950FFF8-006C-3794-D5CB-99A5E03878D7}"/>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8B903692-7102-CC3D-496B-E4618D96216B}"/>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2A3842B4-49A0-5F19-326D-B3F8574FE606}"/>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6"/>
            <a:stretch>
              <a:fillRect/>
            </a:stretch>
          </a:blipFill>
        </p:spPr>
        <p:txBody>
          <a:bodyPr/>
          <a:lstStyle/>
          <a:p>
            <a:endParaRPr lang="en-US"/>
          </a:p>
        </p:txBody>
      </p:sp>
      <p:sp>
        <p:nvSpPr>
          <p:cNvPr id="6" name="TextBox 5">
            <a:extLst>
              <a:ext uri="{FF2B5EF4-FFF2-40B4-BE49-F238E27FC236}">
                <a16:creationId xmlns:a16="http://schemas.microsoft.com/office/drawing/2014/main" id="{73E0EE9B-9D0E-1F85-2CEB-6AB1CD8877D7}"/>
              </a:ext>
            </a:extLst>
          </p:cNvPr>
          <p:cNvSpPr txBox="1"/>
          <p:nvPr/>
        </p:nvSpPr>
        <p:spPr>
          <a:xfrm>
            <a:off x="8144177" y="4902271"/>
            <a:ext cx="34975800" cy="6813404"/>
          </a:xfrm>
          <a:prstGeom prst="rect">
            <a:avLst/>
          </a:prstGeom>
          <a:noFill/>
        </p:spPr>
        <p:txBody>
          <a:bodyPr wrap="square" rtlCol="0">
            <a:spAutoFit/>
          </a:bodyPr>
          <a:lstStyle/>
          <a:p>
            <a:pPr algn="ctr">
              <a:lnSpc>
                <a:spcPct val="150000"/>
              </a:lnSpc>
              <a:spcBef>
                <a:spcPts val="600"/>
              </a:spcBef>
              <a:spcAft>
                <a:spcPts val="600"/>
              </a:spcAft>
            </a:pPr>
            <a:r>
              <a:rPr lang="en-US" sz="15000" b="1" dirty="0">
                <a:solidFill>
                  <a:srgbClr val="FFFF00"/>
                </a:solidFill>
              </a:rPr>
              <a:t>CHƯƠNG 3:</a:t>
            </a:r>
          </a:p>
          <a:p>
            <a:pPr algn="ctr">
              <a:lnSpc>
                <a:spcPct val="150000"/>
              </a:lnSpc>
              <a:spcBef>
                <a:spcPts val="600"/>
              </a:spcBef>
              <a:spcAft>
                <a:spcPts val="600"/>
              </a:spcAft>
            </a:pPr>
            <a:r>
              <a:rPr lang="en-US" sz="15000" b="1" dirty="0">
                <a:solidFill>
                  <a:srgbClr val="FFFF00"/>
                </a:solidFill>
              </a:rPr>
              <a:t>HIỆN THỰC HÓA NGHIÊN CỨU</a:t>
            </a:r>
          </a:p>
        </p:txBody>
      </p:sp>
      <p:sp>
        <p:nvSpPr>
          <p:cNvPr id="8" name="TextBox 7">
            <a:extLst>
              <a:ext uri="{FF2B5EF4-FFF2-40B4-BE49-F238E27FC236}">
                <a16:creationId xmlns:a16="http://schemas.microsoft.com/office/drawing/2014/main" id="{AF865255-A630-FEEA-B8AE-5E49A4072B0B}"/>
              </a:ext>
            </a:extLst>
          </p:cNvPr>
          <p:cNvSpPr txBox="1"/>
          <p:nvPr/>
        </p:nvSpPr>
        <p:spPr>
          <a:xfrm>
            <a:off x="8948752" y="12538667"/>
            <a:ext cx="32078598" cy="8060092"/>
          </a:xfrm>
          <a:prstGeom prst="rect">
            <a:avLst/>
          </a:prstGeom>
          <a:noFill/>
        </p:spPr>
        <p:txBody>
          <a:bodyPr wrap="square" rtlCol="0">
            <a:spAutoFit/>
          </a:bodyPr>
          <a:lstStyle/>
          <a:p>
            <a:pPr algn="ctr">
              <a:lnSpc>
                <a:spcPct val="150000"/>
              </a:lnSpc>
            </a:pPr>
            <a:r>
              <a:rPr lang="en-US" sz="12000" b="1" dirty="0">
                <a:solidFill>
                  <a:srgbClr val="FF0000"/>
                </a:solidFill>
                <a:latin typeface="Arial" panose="020B0604020202020204" pitchFamily="34" charset="0"/>
                <a:cs typeface="Arial" panose="020B0604020202020204" pitchFamily="34" charset="0"/>
              </a:rPr>
              <a:t>3.1 </a:t>
            </a:r>
            <a:r>
              <a:rPr lang="en-US" sz="12000" b="1" dirty="0" err="1">
                <a:solidFill>
                  <a:srgbClr val="FF0000"/>
                </a:solidFill>
                <a:latin typeface="Arial" panose="020B0604020202020204" pitchFamily="34" charset="0"/>
                <a:cs typeface="Arial" panose="020B0604020202020204" pitchFamily="34" charset="0"/>
              </a:rPr>
              <a:t>Mô</a:t>
            </a:r>
            <a:r>
              <a:rPr lang="en-US" sz="12000" b="1" dirty="0">
                <a:solidFill>
                  <a:srgbClr val="FF0000"/>
                </a:solidFill>
                <a:latin typeface="Arial" panose="020B0604020202020204" pitchFamily="34" charset="0"/>
                <a:cs typeface="Arial" panose="020B0604020202020204" pitchFamily="34" charset="0"/>
              </a:rPr>
              <a:t> </a:t>
            </a:r>
            <a:r>
              <a:rPr lang="en-US" sz="12000" b="1" dirty="0" err="1">
                <a:solidFill>
                  <a:srgbClr val="FF0000"/>
                </a:solidFill>
                <a:latin typeface="Arial" panose="020B0604020202020204" pitchFamily="34" charset="0"/>
                <a:cs typeface="Arial" panose="020B0604020202020204" pitchFamily="34" charset="0"/>
              </a:rPr>
              <a:t>tả</a:t>
            </a:r>
            <a:r>
              <a:rPr lang="en-US" sz="12000" b="1" dirty="0">
                <a:solidFill>
                  <a:srgbClr val="FF0000"/>
                </a:solidFill>
                <a:latin typeface="Arial" panose="020B0604020202020204" pitchFamily="34" charset="0"/>
                <a:cs typeface="Arial" panose="020B0604020202020204" pitchFamily="34" charset="0"/>
              </a:rPr>
              <a:t> </a:t>
            </a:r>
            <a:r>
              <a:rPr lang="en-US" sz="12000" b="1" dirty="0" err="1">
                <a:solidFill>
                  <a:srgbClr val="FF0000"/>
                </a:solidFill>
                <a:latin typeface="Arial" panose="020B0604020202020204" pitchFamily="34" charset="0"/>
                <a:cs typeface="Arial" panose="020B0604020202020204" pitchFamily="34" charset="0"/>
              </a:rPr>
              <a:t>hệ</a:t>
            </a:r>
            <a:r>
              <a:rPr lang="en-US" sz="12000" b="1" dirty="0">
                <a:solidFill>
                  <a:srgbClr val="FF0000"/>
                </a:solidFill>
                <a:latin typeface="Arial" panose="020B0604020202020204" pitchFamily="34" charset="0"/>
                <a:cs typeface="Arial" panose="020B0604020202020204" pitchFamily="34" charset="0"/>
              </a:rPr>
              <a:t> </a:t>
            </a:r>
            <a:r>
              <a:rPr lang="en-US" sz="12000" b="1" dirty="0" err="1">
                <a:solidFill>
                  <a:srgbClr val="FF0000"/>
                </a:solidFill>
                <a:latin typeface="Arial" panose="020B0604020202020204" pitchFamily="34" charset="0"/>
                <a:cs typeface="Arial" panose="020B0604020202020204" pitchFamily="34" charset="0"/>
              </a:rPr>
              <a:t>thống</a:t>
            </a:r>
            <a:endParaRPr lang="en-US" sz="12000" b="1" dirty="0">
              <a:solidFill>
                <a:srgbClr val="FF0000"/>
              </a:solidFill>
              <a:latin typeface="Arial" panose="020B0604020202020204" pitchFamily="34" charset="0"/>
              <a:cs typeface="Arial" panose="020B0604020202020204" pitchFamily="34" charset="0"/>
            </a:endParaRPr>
          </a:p>
          <a:p>
            <a:pPr algn="ctr">
              <a:lnSpc>
                <a:spcPct val="150000"/>
              </a:lnSpc>
            </a:pPr>
            <a:r>
              <a:rPr lang="en-US" sz="12000" b="1" dirty="0">
                <a:solidFill>
                  <a:schemeClr val="bg1"/>
                </a:solidFill>
                <a:latin typeface="Arial" panose="020B0604020202020204" pitchFamily="34" charset="0"/>
                <a:cs typeface="Arial" panose="020B0604020202020204" pitchFamily="34" charset="0"/>
              </a:rPr>
              <a:t>3.2 </a:t>
            </a:r>
            <a:r>
              <a:rPr lang="en-US" sz="12000" b="1" dirty="0" err="1">
                <a:solidFill>
                  <a:schemeClr val="bg1"/>
                </a:solidFill>
                <a:latin typeface="Arial" panose="020B0604020202020204" pitchFamily="34" charset="0"/>
                <a:cs typeface="Arial" panose="020B0604020202020204" pitchFamily="34" charset="0"/>
              </a:rPr>
              <a:t>Yêu</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cầu</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chức</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năng</a:t>
            </a:r>
            <a:r>
              <a:rPr lang="en-US" sz="12000" b="1" dirty="0">
                <a:solidFill>
                  <a:schemeClr val="bg1"/>
                </a:solidFill>
                <a:latin typeface="Arial" panose="020B0604020202020204" pitchFamily="34" charset="0"/>
                <a:cs typeface="Arial" panose="020B0604020202020204" pitchFamily="34" charset="0"/>
              </a:rPr>
              <a:t>, phi </a:t>
            </a:r>
            <a:r>
              <a:rPr lang="en-US" sz="12000" b="1" dirty="0" err="1">
                <a:solidFill>
                  <a:schemeClr val="bg1"/>
                </a:solidFill>
                <a:latin typeface="Arial" panose="020B0604020202020204" pitchFamily="34" charset="0"/>
                <a:cs typeface="Arial" panose="020B0604020202020204" pitchFamily="34" charset="0"/>
              </a:rPr>
              <a:t>chức</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năng</a:t>
            </a:r>
            <a:endParaRPr lang="en-US" sz="12000" b="1" dirty="0">
              <a:solidFill>
                <a:schemeClr val="bg1"/>
              </a:solidFill>
              <a:latin typeface="Arial" panose="020B0604020202020204" pitchFamily="34" charset="0"/>
              <a:cs typeface="Arial" panose="020B0604020202020204" pitchFamily="34" charset="0"/>
            </a:endParaRPr>
          </a:p>
          <a:p>
            <a:pPr algn="ctr">
              <a:lnSpc>
                <a:spcPct val="150000"/>
              </a:lnSpc>
            </a:pPr>
            <a:r>
              <a:rPr lang="en-US" sz="12000" b="1" dirty="0">
                <a:solidFill>
                  <a:schemeClr val="bg1"/>
                </a:solidFill>
                <a:latin typeface="Arial" panose="020B0604020202020204" pitchFamily="34" charset="0"/>
                <a:cs typeface="Arial" panose="020B0604020202020204" pitchFamily="34" charset="0"/>
              </a:rPr>
              <a:t>3.3 </a:t>
            </a:r>
            <a:r>
              <a:rPr lang="en-US" sz="12000" b="1" dirty="0" err="1">
                <a:solidFill>
                  <a:schemeClr val="bg1"/>
                </a:solidFill>
                <a:latin typeface="Arial" panose="020B0604020202020204" pitchFamily="34" charset="0"/>
                <a:cs typeface="Arial" panose="020B0604020202020204" pitchFamily="34" charset="0"/>
              </a:rPr>
              <a:t>Phân</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tích</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và</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thiết</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kế</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hệ</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thống</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thông</a:t>
            </a:r>
            <a:r>
              <a:rPr lang="en-US" sz="12000" b="1" dirty="0">
                <a:solidFill>
                  <a:schemeClr val="bg1"/>
                </a:solidFill>
                <a:latin typeface="Arial" panose="020B0604020202020204" pitchFamily="34" charset="0"/>
                <a:cs typeface="Arial" panose="020B0604020202020204" pitchFamily="34" charset="0"/>
              </a:rPr>
              <a:t> tin</a:t>
            </a:r>
          </a:p>
        </p:txBody>
      </p:sp>
      <p:sp>
        <p:nvSpPr>
          <p:cNvPr id="13" name="Slide Number Placeholder 12">
            <a:extLst>
              <a:ext uri="{FF2B5EF4-FFF2-40B4-BE49-F238E27FC236}">
                <a16:creationId xmlns:a16="http://schemas.microsoft.com/office/drawing/2014/main" id="{AB567719-EF62-066E-7159-AC434D4D7C41}"/>
              </a:ext>
            </a:extLst>
          </p:cNvPr>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26619504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1B85F8AB-F6E3-B357-FC11-23A034162B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832E92-79E8-C934-927E-A8529ACAF589}"/>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56FCF935-09C3-5F95-B5F5-FA9F27D9FEF2}"/>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7351ECBB-7CD5-9157-58E6-BDE9155E741A}"/>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15718E92-8545-D1BD-471D-D804A31F7755}"/>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05E6347D-3BF9-D825-22AD-94F3B08A1FE9}"/>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7C93F97B-E1E8-C05E-CAD9-46218E4F6980}"/>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251365FA-D62F-CD0F-C29D-A7AD19F56CE3}"/>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3F45A848-4663-3F3E-1C47-098BE534ED30}"/>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5EE9931-0E8A-BF79-9C93-0E3736D3E087}"/>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D06E7B3A-66E7-92CA-4A08-48B3DFB24BE3}"/>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605CD011-F51C-D9D8-D6DC-74D708C9806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AC01C08D-F226-3E9A-0E77-04F5F9F45E58}"/>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021F01AD-F9F2-3489-9F7C-B8ED9FEE808C}"/>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DB570A2D-A119-AE6C-819F-02E90C5450B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8620EAA0-ED97-6D0C-1911-0D55E35F0B95}"/>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EAA2509-9FB1-3C27-96F4-673140EEEDAF}"/>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4FD38F81-27E7-E2AF-10F2-148B419F545F}"/>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0490D7B8-F396-65AA-552A-7903F8AE4FED}"/>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7538BD7-7FC3-BAA0-6974-555D80FA0EC1}"/>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5B7B071C-24B3-DF8D-C75E-CF2208FC7933}"/>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1271559A-CB95-0E72-33D1-083637E4D38B}"/>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2E728C31-921B-6E61-9EFB-21AC8DEF65A4}"/>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B2AA72DC-B044-C34D-E382-8CFCB7FDDFED}"/>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E2DCD0-F945-C312-1CF3-C29D5071EE15}"/>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B9F1DB0E-6279-66CB-DFE5-5AC47DA07472}"/>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A118AE-0F08-3985-0D78-217789D7AA4D}"/>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04C711F4-530E-6F04-7EFE-F10E7FAF1199}"/>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62E1DC9B-8B65-D9F3-8ECA-0C12521D806E}"/>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88BD90CF-26C9-F955-6D31-4B56CA1359E0}"/>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7"/>
            <a:stretch>
              <a:fillRect/>
            </a:stretch>
          </a:blipFill>
        </p:spPr>
        <p:txBody>
          <a:bodyPr/>
          <a:lstStyle/>
          <a:p>
            <a:endParaRPr lang="en-US"/>
          </a:p>
        </p:txBody>
      </p:sp>
      <p:sp>
        <p:nvSpPr>
          <p:cNvPr id="7" name="TextBox 6">
            <a:extLst>
              <a:ext uri="{FF2B5EF4-FFF2-40B4-BE49-F238E27FC236}">
                <a16:creationId xmlns:a16="http://schemas.microsoft.com/office/drawing/2014/main" id="{7C599231-F86B-4CCF-6615-609A134F3405}"/>
              </a:ext>
            </a:extLst>
          </p:cNvPr>
          <p:cNvSpPr txBox="1"/>
          <p:nvPr/>
        </p:nvSpPr>
        <p:spPr>
          <a:xfrm>
            <a:off x="1936750" y="7678789"/>
            <a:ext cx="6130268" cy="9325630"/>
          </a:xfrm>
          <a:prstGeom prst="rect">
            <a:avLst/>
          </a:prstGeom>
          <a:noFill/>
        </p:spPr>
        <p:txBody>
          <a:bodyPr wrap="square" rtlCol="0">
            <a:spAutoFit/>
          </a:bodyPr>
          <a:lstStyle/>
          <a:p>
            <a:r>
              <a:rPr lang="en-US" sz="15000" b="1" dirty="0">
                <a:solidFill>
                  <a:srgbClr val="FFFF00"/>
                </a:solidFill>
                <a:latin typeface="Arial" panose="020B0604020202020204" pitchFamily="34" charset="0"/>
                <a:cs typeface="Arial" panose="020B0604020202020204" pitchFamily="34" charset="0"/>
              </a:rPr>
              <a:t>3.1 </a:t>
            </a:r>
            <a:r>
              <a:rPr lang="en-US" sz="15000" b="1" dirty="0" err="1">
                <a:solidFill>
                  <a:srgbClr val="FFFF00"/>
                </a:solidFill>
                <a:latin typeface="Arial" panose="020B0604020202020204" pitchFamily="34" charset="0"/>
                <a:cs typeface="Arial" panose="020B0604020202020204" pitchFamily="34" charset="0"/>
              </a:rPr>
              <a:t>Mô</a:t>
            </a:r>
            <a:r>
              <a:rPr lang="en-US" sz="15000" b="1" dirty="0">
                <a:solidFill>
                  <a:srgbClr val="FFFF00"/>
                </a:solidFill>
                <a:latin typeface="Arial" panose="020B0604020202020204" pitchFamily="34" charset="0"/>
                <a:cs typeface="Arial" panose="020B0604020202020204" pitchFamily="34" charset="0"/>
              </a:rPr>
              <a:t> </a:t>
            </a:r>
            <a:r>
              <a:rPr lang="en-US" sz="15000" b="1" dirty="0" err="1">
                <a:solidFill>
                  <a:srgbClr val="FFFF00"/>
                </a:solidFill>
                <a:latin typeface="Arial" panose="020B0604020202020204" pitchFamily="34" charset="0"/>
                <a:cs typeface="Arial" panose="020B0604020202020204" pitchFamily="34" charset="0"/>
              </a:rPr>
              <a:t>tả</a:t>
            </a:r>
            <a:r>
              <a:rPr lang="en-US" sz="15000" b="1" dirty="0">
                <a:solidFill>
                  <a:srgbClr val="FFFF00"/>
                </a:solidFill>
                <a:latin typeface="Arial" panose="020B0604020202020204" pitchFamily="34" charset="0"/>
                <a:cs typeface="Arial" panose="020B0604020202020204" pitchFamily="34" charset="0"/>
              </a:rPr>
              <a:t> </a:t>
            </a:r>
            <a:r>
              <a:rPr lang="en-US" sz="15000" b="1" dirty="0" err="1">
                <a:solidFill>
                  <a:srgbClr val="FFFF00"/>
                </a:solidFill>
                <a:latin typeface="Arial" panose="020B0604020202020204" pitchFamily="34" charset="0"/>
                <a:cs typeface="Arial" panose="020B0604020202020204" pitchFamily="34" charset="0"/>
              </a:rPr>
              <a:t>hệ</a:t>
            </a:r>
            <a:r>
              <a:rPr lang="en-US" sz="15000" b="1" dirty="0">
                <a:solidFill>
                  <a:srgbClr val="FFFF00"/>
                </a:solidFill>
                <a:latin typeface="Arial" panose="020B0604020202020204" pitchFamily="34" charset="0"/>
                <a:cs typeface="Arial" panose="020B0604020202020204" pitchFamily="34" charset="0"/>
              </a:rPr>
              <a:t> </a:t>
            </a:r>
            <a:r>
              <a:rPr lang="en-US" sz="15000" b="1" dirty="0" err="1">
                <a:solidFill>
                  <a:srgbClr val="FFFF00"/>
                </a:solidFill>
                <a:latin typeface="Arial" panose="020B0604020202020204" pitchFamily="34" charset="0"/>
                <a:cs typeface="Arial" panose="020B0604020202020204" pitchFamily="34" charset="0"/>
              </a:rPr>
              <a:t>thống</a:t>
            </a:r>
            <a:endParaRPr lang="vi-VN" sz="15000" b="1" dirty="0">
              <a:solidFill>
                <a:srgbClr val="FFFF00"/>
              </a:solidFill>
            </a:endParaRPr>
          </a:p>
          <a:p>
            <a:endParaRPr lang="vi-VN" sz="15000" b="1" dirty="0">
              <a:solidFill>
                <a:srgbClr val="FFFF00"/>
              </a:solidFill>
            </a:endParaRPr>
          </a:p>
        </p:txBody>
      </p:sp>
      <p:sp>
        <p:nvSpPr>
          <p:cNvPr id="11" name="Subtitle 10">
            <a:extLst>
              <a:ext uri="{FF2B5EF4-FFF2-40B4-BE49-F238E27FC236}">
                <a16:creationId xmlns:a16="http://schemas.microsoft.com/office/drawing/2014/main" id="{41C9E2AB-FB9E-F1AF-6924-20CE5F136296}"/>
              </a:ext>
            </a:extLst>
          </p:cNvPr>
          <p:cNvSpPr>
            <a:spLocks noGrp="1"/>
          </p:cNvSpPr>
          <p:nvPr>
            <p:ph type="subTitle" idx="1"/>
          </p:nvPr>
        </p:nvSpPr>
        <p:spPr/>
        <p:txBody>
          <a:bodyPr/>
          <a:lstStyle/>
          <a:p>
            <a:endParaRPr lang="vi-VN"/>
          </a:p>
        </p:txBody>
      </p:sp>
      <p:sp>
        <p:nvSpPr>
          <p:cNvPr id="12" name="Slide Number Placeholder 11">
            <a:extLst>
              <a:ext uri="{FF2B5EF4-FFF2-40B4-BE49-F238E27FC236}">
                <a16:creationId xmlns:a16="http://schemas.microsoft.com/office/drawing/2014/main" id="{64E276F6-C4E7-88C1-3028-5E81E241061A}"/>
              </a:ext>
            </a:extLst>
          </p:cNvPr>
          <p:cNvSpPr>
            <a:spLocks noGrp="1"/>
          </p:cNvSpPr>
          <p:nvPr>
            <p:ph type="sldNum" sz="quarter" idx="12"/>
          </p:nvPr>
        </p:nvSpPr>
        <p:spPr/>
        <p:txBody>
          <a:bodyPr/>
          <a:lstStyle/>
          <a:p>
            <a:fld id="{B6F15528-21DE-4FAA-801E-634DDDAF4B2B}" type="slidenum">
              <a:rPr lang="en-US" smtClean="0"/>
              <a:pPr/>
              <a:t>12</a:t>
            </a:fld>
            <a:endParaRPr lang="en-US"/>
          </a:p>
        </p:txBody>
      </p:sp>
      <p:pic>
        <p:nvPicPr>
          <p:cNvPr id="2050" name="Picture 5">
            <a:extLst>
              <a:ext uri="{FF2B5EF4-FFF2-40B4-BE49-F238E27FC236}">
                <a16:creationId xmlns:a16="http://schemas.microsoft.com/office/drawing/2014/main" id="{32A0DA2C-B125-2C2D-FE7A-9AD115DF85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070398" y="1091120"/>
            <a:ext cx="27575952" cy="24834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Rounded Corners 13">
            <a:extLst>
              <a:ext uri="{FF2B5EF4-FFF2-40B4-BE49-F238E27FC236}">
                <a16:creationId xmlns:a16="http://schemas.microsoft.com/office/drawing/2014/main" id="{F81E49F2-9B06-96AA-CA11-D4FACB6757C2}"/>
              </a:ext>
            </a:extLst>
          </p:cNvPr>
          <p:cNvSpPr/>
          <p:nvPr/>
        </p:nvSpPr>
        <p:spPr>
          <a:xfrm>
            <a:off x="41560750" y="8278014"/>
            <a:ext cx="8064678" cy="10058400"/>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6000" b="1" dirty="0">
                <a:solidFill>
                  <a:schemeClr val="tx1"/>
                </a:solidFill>
                <a:latin typeface="Arial" panose="020B0604020202020204" pitchFamily="34" charset="0"/>
                <a:cs typeface="Arial" panose="020B0604020202020204" pitchFamily="34" charset="0"/>
              </a:rPr>
              <a:t>SƠ ĐỒ KIẾN TRÚC TỔNG THỂ HỆ THỐNG</a:t>
            </a:r>
            <a:endParaRPr lang="vi-VN" sz="60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4934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8F7602C2-8933-2B5E-718C-DAEE1F0C91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3310935-2878-82BF-EAA6-0A4AB22750F1}"/>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grpSp>
        <p:nvGrpSpPr>
          <p:cNvPr id="3" name="Group 3">
            <a:extLst>
              <a:ext uri="{FF2B5EF4-FFF2-40B4-BE49-F238E27FC236}">
                <a16:creationId xmlns:a16="http://schemas.microsoft.com/office/drawing/2014/main" id="{E87AB206-3D29-1816-74F8-27D4D04D9F63}"/>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691A0EDD-1877-27E2-35A9-FBC37EA98FDD}"/>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EA1EBFEF-FB49-87CD-E08E-6043A19F4ADF}"/>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651EBAED-370F-44D3-7010-460362B3EB66}"/>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59C70131-5DFB-7808-4851-36905B305E0C}"/>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56B61ED9-8D3E-68F8-F496-526383B71374}"/>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2C66CC1A-D2A9-3132-BE0D-FE270DBEB2B5}"/>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29F8093-4A53-2F6F-54E6-47A8B084F27D}"/>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60317BFF-0665-8A65-2A5D-5779D13229DE}"/>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8BC48D90-C3B3-B9F3-73E2-14EBE40F597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D1A49FBC-B5C7-156B-B5AA-D45DA54A1CE9}"/>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EAAB95C3-39D2-F427-5712-B395BFBFB68F}"/>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351A8DAF-9A68-934E-B4B6-FBD24B1BF61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E1B7A77F-EBD3-F590-9A87-93C0350B5D50}"/>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4F8FED6-9FCE-363C-4A49-D73E68457A1A}"/>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E01366E2-60EB-D747-27F9-C4917BA2C106}"/>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56D582EC-C95B-D08A-70CB-6ACDEFD97430}"/>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4886FD8-836C-64AD-04BA-C71E90BFAD7C}"/>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9ED752CB-B999-4812-F74B-762A2E1189F0}"/>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46293AC5-BE41-FE42-8C1F-DFE8F8B53361}"/>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9F451A77-9F91-E649-5323-B7193DE29A52}"/>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8C53BCEC-2FBA-FA82-9B09-E0B766B568F2}"/>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0642D8-3576-9BEC-491B-57D69A84E431}"/>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F0FD2387-CDDB-19FF-5142-69916306267F}"/>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F49BC7-BA9E-310D-D316-90D388FB7287}"/>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8950FFF8-006C-3794-D5CB-99A5E03878D7}"/>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8B903692-7102-CC3D-496B-E4618D96216B}"/>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2A3842B4-49A0-5F19-326D-B3F8574FE606}"/>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6"/>
            <a:stretch>
              <a:fillRect/>
            </a:stretch>
          </a:blipFill>
        </p:spPr>
        <p:txBody>
          <a:bodyPr/>
          <a:lstStyle/>
          <a:p>
            <a:endParaRPr lang="en-US"/>
          </a:p>
        </p:txBody>
      </p:sp>
      <p:sp>
        <p:nvSpPr>
          <p:cNvPr id="6" name="TextBox 5">
            <a:extLst>
              <a:ext uri="{FF2B5EF4-FFF2-40B4-BE49-F238E27FC236}">
                <a16:creationId xmlns:a16="http://schemas.microsoft.com/office/drawing/2014/main" id="{73E0EE9B-9D0E-1F85-2CEB-6AB1CD8877D7}"/>
              </a:ext>
            </a:extLst>
          </p:cNvPr>
          <p:cNvSpPr txBox="1"/>
          <p:nvPr/>
        </p:nvSpPr>
        <p:spPr>
          <a:xfrm>
            <a:off x="8144177" y="4902271"/>
            <a:ext cx="34975800" cy="6813404"/>
          </a:xfrm>
          <a:prstGeom prst="rect">
            <a:avLst/>
          </a:prstGeom>
          <a:noFill/>
        </p:spPr>
        <p:txBody>
          <a:bodyPr wrap="square" rtlCol="0">
            <a:spAutoFit/>
          </a:bodyPr>
          <a:lstStyle/>
          <a:p>
            <a:pPr algn="ctr">
              <a:lnSpc>
                <a:spcPct val="150000"/>
              </a:lnSpc>
              <a:spcBef>
                <a:spcPts val="600"/>
              </a:spcBef>
              <a:spcAft>
                <a:spcPts val="600"/>
              </a:spcAft>
            </a:pPr>
            <a:r>
              <a:rPr lang="en-US" sz="15000" b="1" dirty="0">
                <a:solidFill>
                  <a:srgbClr val="FFFF00"/>
                </a:solidFill>
              </a:rPr>
              <a:t>CHƯƠNG 3:</a:t>
            </a:r>
          </a:p>
          <a:p>
            <a:pPr algn="ctr">
              <a:lnSpc>
                <a:spcPct val="150000"/>
              </a:lnSpc>
              <a:spcBef>
                <a:spcPts val="600"/>
              </a:spcBef>
              <a:spcAft>
                <a:spcPts val="600"/>
              </a:spcAft>
            </a:pPr>
            <a:r>
              <a:rPr lang="en-US" sz="15000" b="1" dirty="0">
                <a:solidFill>
                  <a:srgbClr val="FFFF00"/>
                </a:solidFill>
              </a:rPr>
              <a:t>HIỆN THỰC HÓA NGHIÊN CỨU</a:t>
            </a:r>
          </a:p>
        </p:txBody>
      </p:sp>
      <p:sp>
        <p:nvSpPr>
          <p:cNvPr id="8" name="TextBox 7">
            <a:extLst>
              <a:ext uri="{FF2B5EF4-FFF2-40B4-BE49-F238E27FC236}">
                <a16:creationId xmlns:a16="http://schemas.microsoft.com/office/drawing/2014/main" id="{AF865255-A630-FEEA-B8AE-5E49A4072B0B}"/>
              </a:ext>
            </a:extLst>
          </p:cNvPr>
          <p:cNvSpPr txBox="1"/>
          <p:nvPr/>
        </p:nvSpPr>
        <p:spPr>
          <a:xfrm>
            <a:off x="8948752" y="12538667"/>
            <a:ext cx="32078598" cy="8060092"/>
          </a:xfrm>
          <a:prstGeom prst="rect">
            <a:avLst/>
          </a:prstGeom>
          <a:noFill/>
        </p:spPr>
        <p:txBody>
          <a:bodyPr wrap="square" rtlCol="0">
            <a:spAutoFit/>
          </a:bodyPr>
          <a:lstStyle/>
          <a:p>
            <a:pPr algn="ctr">
              <a:lnSpc>
                <a:spcPct val="150000"/>
              </a:lnSpc>
            </a:pPr>
            <a:r>
              <a:rPr lang="en-US" sz="12000" b="1" dirty="0">
                <a:solidFill>
                  <a:schemeClr val="bg1"/>
                </a:solidFill>
                <a:latin typeface="Arial" panose="020B0604020202020204" pitchFamily="34" charset="0"/>
                <a:cs typeface="Arial" panose="020B0604020202020204" pitchFamily="34" charset="0"/>
              </a:rPr>
              <a:t>3.1 </a:t>
            </a:r>
            <a:r>
              <a:rPr lang="en-US" sz="12000" b="1" dirty="0" err="1">
                <a:solidFill>
                  <a:schemeClr val="bg1"/>
                </a:solidFill>
                <a:latin typeface="Arial" panose="020B0604020202020204" pitchFamily="34" charset="0"/>
                <a:cs typeface="Arial" panose="020B0604020202020204" pitchFamily="34" charset="0"/>
              </a:rPr>
              <a:t>Mô</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tả</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hệ</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thống</a:t>
            </a:r>
            <a:endParaRPr lang="en-US" sz="12000" b="1" dirty="0">
              <a:solidFill>
                <a:schemeClr val="bg1"/>
              </a:solidFill>
              <a:latin typeface="Arial" panose="020B0604020202020204" pitchFamily="34" charset="0"/>
              <a:cs typeface="Arial" panose="020B0604020202020204" pitchFamily="34" charset="0"/>
            </a:endParaRPr>
          </a:p>
          <a:p>
            <a:pPr algn="ctr">
              <a:lnSpc>
                <a:spcPct val="150000"/>
              </a:lnSpc>
            </a:pPr>
            <a:r>
              <a:rPr lang="en-US" sz="12000" b="1" dirty="0">
                <a:solidFill>
                  <a:srgbClr val="FF0000"/>
                </a:solidFill>
                <a:latin typeface="Arial" panose="020B0604020202020204" pitchFamily="34" charset="0"/>
                <a:cs typeface="Arial" panose="020B0604020202020204" pitchFamily="34" charset="0"/>
              </a:rPr>
              <a:t>3.2 </a:t>
            </a:r>
            <a:r>
              <a:rPr lang="en-US" sz="12000" b="1" dirty="0" err="1">
                <a:solidFill>
                  <a:srgbClr val="FF0000"/>
                </a:solidFill>
                <a:latin typeface="Arial" panose="020B0604020202020204" pitchFamily="34" charset="0"/>
                <a:cs typeface="Arial" panose="020B0604020202020204" pitchFamily="34" charset="0"/>
              </a:rPr>
              <a:t>Yêu</a:t>
            </a:r>
            <a:r>
              <a:rPr lang="en-US" sz="12000" b="1" dirty="0">
                <a:solidFill>
                  <a:srgbClr val="FF0000"/>
                </a:solidFill>
                <a:latin typeface="Arial" panose="020B0604020202020204" pitchFamily="34" charset="0"/>
                <a:cs typeface="Arial" panose="020B0604020202020204" pitchFamily="34" charset="0"/>
              </a:rPr>
              <a:t> </a:t>
            </a:r>
            <a:r>
              <a:rPr lang="en-US" sz="12000" b="1" dirty="0" err="1">
                <a:solidFill>
                  <a:srgbClr val="FF0000"/>
                </a:solidFill>
                <a:latin typeface="Arial" panose="020B0604020202020204" pitchFamily="34" charset="0"/>
                <a:cs typeface="Arial" panose="020B0604020202020204" pitchFamily="34" charset="0"/>
              </a:rPr>
              <a:t>cầu</a:t>
            </a:r>
            <a:r>
              <a:rPr lang="en-US" sz="12000" b="1" dirty="0">
                <a:solidFill>
                  <a:srgbClr val="FF0000"/>
                </a:solidFill>
                <a:latin typeface="Arial" panose="020B0604020202020204" pitchFamily="34" charset="0"/>
                <a:cs typeface="Arial" panose="020B0604020202020204" pitchFamily="34" charset="0"/>
              </a:rPr>
              <a:t> </a:t>
            </a:r>
            <a:r>
              <a:rPr lang="en-US" sz="12000" b="1" dirty="0" err="1">
                <a:solidFill>
                  <a:srgbClr val="FF0000"/>
                </a:solidFill>
                <a:latin typeface="Arial" panose="020B0604020202020204" pitchFamily="34" charset="0"/>
                <a:cs typeface="Arial" panose="020B0604020202020204" pitchFamily="34" charset="0"/>
              </a:rPr>
              <a:t>chức</a:t>
            </a:r>
            <a:r>
              <a:rPr lang="en-US" sz="12000" b="1" dirty="0">
                <a:solidFill>
                  <a:srgbClr val="FF0000"/>
                </a:solidFill>
                <a:latin typeface="Arial" panose="020B0604020202020204" pitchFamily="34" charset="0"/>
                <a:cs typeface="Arial" panose="020B0604020202020204" pitchFamily="34" charset="0"/>
              </a:rPr>
              <a:t> </a:t>
            </a:r>
            <a:r>
              <a:rPr lang="en-US" sz="12000" b="1" dirty="0" err="1">
                <a:solidFill>
                  <a:srgbClr val="FF0000"/>
                </a:solidFill>
                <a:latin typeface="Arial" panose="020B0604020202020204" pitchFamily="34" charset="0"/>
                <a:cs typeface="Arial" panose="020B0604020202020204" pitchFamily="34" charset="0"/>
              </a:rPr>
              <a:t>năng</a:t>
            </a:r>
            <a:r>
              <a:rPr lang="en-US" sz="12000" b="1" dirty="0">
                <a:solidFill>
                  <a:srgbClr val="FF0000"/>
                </a:solidFill>
                <a:latin typeface="Arial" panose="020B0604020202020204" pitchFamily="34" charset="0"/>
                <a:cs typeface="Arial" panose="020B0604020202020204" pitchFamily="34" charset="0"/>
              </a:rPr>
              <a:t>, phi </a:t>
            </a:r>
            <a:r>
              <a:rPr lang="en-US" sz="12000" b="1" dirty="0" err="1">
                <a:solidFill>
                  <a:srgbClr val="FF0000"/>
                </a:solidFill>
                <a:latin typeface="Arial" panose="020B0604020202020204" pitchFamily="34" charset="0"/>
                <a:cs typeface="Arial" panose="020B0604020202020204" pitchFamily="34" charset="0"/>
              </a:rPr>
              <a:t>chức</a:t>
            </a:r>
            <a:r>
              <a:rPr lang="en-US" sz="12000" b="1" dirty="0">
                <a:solidFill>
                  <a:srgbClr val="FF0000"/>
                </a:solidFill>
                <a:latin typeface="Arial" panose="020B0604020202020204" pitchFamily="34" charset="0"/>
                <a:cs typeface="Arial" panose="020B0604020202020204" pitchFamily="34" charset="0"/>
              </a:rPr>
              <a:t> </a:t>
            </a:r>
            <a:r>
              <a:rPr lang="en-US" sz="12000" b="1" dirty="0" err="1">
                <a:solidFill>
                  <a:srgbClr val="FF0000"/>
                </a:solidFill>
                <a:latin typeface="Arial" panose="020B0604020202020204" pitchFamily="34" charset="0"/>
                <a:cs typeface="Arial" panose="020B0604020202020204" pitchFamily="34" charset="0"/>
              </a:rPr>
              <a:t>năng</a:t>
            </a:r>
            <a:endParaRPr lang="en-US" sz="12000" b="1" dirty="0">
              <a:solidFill>
                <a:srgbClr val="FF0000"/>
              </a:solidFill>
              <a:latin typeface="Arial" panose="020B0604020202020204" pitchFamily="34" charset="0"/>
              <a:cs typeface="Arial" panose="020B0604020202020204" pitchFamily="34" charset="0"/>
            </a:endParaRPr>
          </a:p>
          <a:p>
            <a:pPr algn="ctr">
              <a:lnSpc>
                <a:spcPct val="150000"/>
              </a:lnSpc>
            </a:pPr>
            <a:r>
              <a:rPr lang="en-US" sz="12000" b="1" dirty="0">
                <a:solidFill>
                  <a:schemeClr val="bg1"/>
                </a:solidFill>
                <a:latin typeface="Arial" panose="020B0604020202020204" pitchFamily="34" charset="0"/>
                <a:cs typeface="Arial" panose="020B0604020202020204" pitchFamily="34" charset="0"/>
              </a:rPr>
              <a:t>3.3 </a:t>
            </a:r>
            <a:r>
              <a:rPr lang="en-US" sz="12000" b="1" dirty="0" err="1">
                <a:solidFill>
                  <a:schemeClr val="bg1"/>
                </a:solidFill>
                <a:latin typeface="Arial" panose="020B0604020202020204" pitchFamily="34" charset="0"/>
                <a:cs typeface="Arial" panose="020B0604020202020204" pitchFamily="34" charset="0"/>
              </a:rPr>
              <a:t>Phân</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tích</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và</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thiết</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kế</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hệ</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thống</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thông</a:t>
            </a:r>
            <a:r>
              <a:rPr lang="en-US" sz="12000" b="1" dirty="0">
                <a:solidFill>
                  <a:schemeClr val="bg1"/>
                </a:solidFill>
                <a:latin typeface="Arial" panose="020B0604020202020204" pitchFamily="34" charset="0"/>
                <a:cs typeface="Arial" panose="020B0604020202020204" pitchFamily="34" charset="0"/>
              </a:rPr>
              <a:t> tin</a:t>
            </a:r>
          </a:p>
        </p:txBody>
      </p:sp>
      <p:sp>
        <p:nvSpPr>
          <p:cNvPr id="13" name="Slide Number Placeholder 12">
            <a:extLst>
              <a:ext uri="{FF2B5EF4-FFF2-40B4-BE49-F238E27FC236}">
                <a16:creationId xmlns:a16="http://schemas.microsoft.com/office/drawing/2014/main" id="{AB567719-EF62-066E-7159-AC434D4D7C41}"/>
              </a:ext>
            </a:extLst>
          </p:cNvPr>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1727926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1B85F8AB-F6E3-B357-FC11-23A034162B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832E92-79E8-C934-927E-A8529ACAF589}"/>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56FCF935-09C3-5F95-B5F5-FA9F27D9FEF2}"/>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7351ECBB-7CD5-9157-58E6-BDE9155E741A}"/>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15718E92-8545-D1BD-471D-D804A31F7755}"/>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05E6347D-3BF9-D825-22AD-94F3B08A1FE9}"/>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7C93F97B-E1E8-C05E-CAD9-46218E4F6980}"/>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251365FA-D62F-CD0F-C29D-A7AD19F56CE3}"/>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3F45A848-4663-3F3E-1C47-098BE534ED30}"/>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5EE9931-0E8A-BF79-9C93-0E3736D3E087}"/>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D06E7B3A-66E7-92CA-4A08-48B3DFB24BE3}"/>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605CD011-F51C-D9D8-D6DC-74D708C9806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AC01C08D-F226-3E9A-0E77-04F5F9F45E58}"/>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021F01AD-F9F2-3489-9F7C-B8ED9FEE808C}"/>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DB570A2D-A119-AE6C-819F-02E90C5450B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8620EAA0-ED97-6D0C-1911-0D55E35F0B95}"/>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EAA2509-9FB1-3C27-96F4-673140EEEDAF}"/>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4FD38F81-27E7-E2AF-10F2-148B419F545F}"/>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0490D7B8-F396-65AA-552A-7903F8AE4FED}"/>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7538BD7-7FC3-BAA0-6974-555D80FA0EC1}"/>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5B7B071C-24B3-DF8D-C75E-CF2208FC7933}"/>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1271559A-CB95-0E72-33D1-083637E4D38B}"/>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2E728C31-921B-6E61-9EFB-21AC8DEF65A4}"/>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B2AA72DC-B044-C34D-E382-8CFCB7FDDFED}"/>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E2DCD0-F945-C312-1CF3-C29D5071EE15}"/>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B9F1DB0E-6279-66CB-DFE5-5AC47DA07472}"/>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A118AE-0F08-3985-0D78-217789D7AA4D}"/>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04C711F4-530E-6F04-7EFE-F10E7FAF1199}"/>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62E1DC9B-8B65-D9F3-8ECA-0C12521D806E}"/>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88BD90CF-26C9-F955-6D31-4B56CA1359E0}"/>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7"/>
            <a:stretch>
              <a:fillRect/>
            </a:stretch>
          </a:blipFill>
        </p:spPr>
        <p:txBody>
          <a:bodyPr/>
          <a:lstStyle/>
          <a:p>
            <a:endParaRPr lang="en-US"/>
          </a:p>
        </p:txBody>
      </p:sp>
      <p:sp>
        <p:nvSpPr>
          <p:cNvPr id="7" name="TextBox 6">
            <a:extLst>
              <a:ext uri="{FF2B5EF4-FFF2-40B4-BE49-F238E27FC236}">
                <a16:creationId xmlns:a16="http://schemas.microsoft.com/office/drawing/2014/main" id="{7C599231-F86B-4CCF-6615-609A134F3405}"/>
              </a:ext>
            </a:extLst>
          </p:cNvPr>
          <p:cNvSpPr txBox="1"/>
          <p:nvPr/>
        </p:nvSpPr>
        <p:spPr>
          <a:xfrm>
            <a:off x="1936749" y="7678789"/>
            <a:ext cx="6696433" cy="19482256"/>
          </a:xfrm>
          <a:prstGeom prst="rect">
            <a:avLst/>
          </a:prstGeom>
          <a:noFill/>
        </p:spPr>
        <p:txBody>
          <a:bodyPr wrap="square" rtlCol="0">
            <a:spAutoFit/>
          </a:bodyPr>
          <a:lstStyle/>
          <a:p>
            <a:r>
              <a:rPr lang="en-US" sz="14000" b="1" dirty="0">
                <a:solidFill>
                  <a:srgbClr val="FFFF00"/>
                </a:solidFill>
                <a:latin typeface="Arial" panose="020B0604020202020204" pitchFamily="34" charset="0"/>
                <a:cs typeface="Arial" panose="020B0604020202020204" pitchFamily="34" charset="0"/>
              </a:rPr>
              <a:t>3.2 YÊU CẦU CHỨC NĂNG, PHI CHỨC NĂNG</a:t>
            </a:r>
            <a:endParaRPr lang="vi-VN" sz="14000" b="1" dirty="0">
              <a:solidFill>
                <a:srgbClr val="FFFF00"/>
              </a:solidFill>
            </a:endParaRPr>
          </a:p>
          <a:p>
            <a:endParaRPr lang="vi-VN" sz="14000" b="1" dirty="0">
              <a:solidFill>
                <a:srgbClr val="FFFF00"/>
              </a:solidFill>
            </a:endParaRPr>
          </a:p>
        </p:txBody>
      </p:sp>
      <p:sp>
        <p:nvSpPr>
          <p:cNvPr id="11" name="Subtitle 10">
            <a:extLst>
              <a:ext uri="{FF2B5EF4-FFF2-40B4-BE49-F238E27FC236}">
                <a16:creationId xmlns:a16="http://schemas.microsoft.com/office/drawing/2014/main" id="{41C9E2AB-FB9E-F1AF-6924-20CE5F136296}"/>
              </a:ext>
            </a:extLst>
          </p:cNvPr>
          <p:cNvSpPr>
            <a:spLocks noGrp="1"/>
          </p:cNvSpPr>
          <p:nvPr>
            <p:ph type="subTitle" idx="1"/>
          </p:nvPr>
        </p:nvSpPr>
        <p:spPr/>
        <p:txBody>
          <a:bodyPr/>
          <a:lstStyle/>
          <a:p>
            <a:endParaRPr lang="vi-VN"/>
          </a:p>
        </p:txBody>
      </p:sp>
      <p:sp>
        <p:nvSpPr>
          <p:cNvPr id="12" name="Slide Number Placeholder 11">
            <a:extLst>
              <a:ext uri="{FF2B5EF4-FFF2-40B4-BE49-F238E27FC236}">
                <a16:creationId xmlns:a16="http://schemas.microsoft.com/office/drawing/2014/main" id="{64E276F6-C4E7-88C1-3028-5E81E241061A}"/>
              </a:ext>
            </a:extLst>
          </p:cNvPr>
          <p:cNvSpPr>
            <a:spLocks noGrp="1"/>
          </p:cNvSpPr>
          <p:nvPr>
            <p:ph type="sldNum" sz="quarter" idx="12"/>
          </p:nvPr>
        </p:nvSpPr>
        <p:spPr/>
        <p:txBody>
          <a:bodyPr/>
          <a:lstStyle/>
          <a:p>
            <a:fld id="{B6F15528-21DE-4FAA-801E-634DDDAF4B2B}" type="slidenum">
              <a:rPr lang="en-US" smtClean="0"/>
              <a:pPr/>
              <a:t>14</a:t>
            </a:fld>
            <a:endParaRPr lang="en-US"/>
          </a:p>
        </p:txBody>
      </p:sp>
      <p:sp>
        <p:nvSpPr>
          <p:cNvPr id="14" name="Rectangle: Rounded Corners 13">
            <a:extLst>
              <a:ext uri="{FF2B5EF4-FFF2-40B4-BE49-F238E27FC236}">
                <a16:creationId xmlns:a16="http://schemas.microsoft.com/office/drawing/2014/main" id="{F81E49F2-9B06-96AA-CA11-D4FACB6757C2}"/>
              </a:ext>
            </a:extLst>
          </p:cNvPr>
          <p:cNvSpPr/>
          <p:nvPr/>
        </p:nvSpPr>
        <p:spPr>
          <a:xfrm>
            <a:off x="43713598" y="8278014"/>
            <a:ext cx="5911830" cy="10058400"/>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6000" b="1" dirty="0">
                <a:solidFill>
                  <a:schemeClr val="tx1"/>
                </a:solidFill>
                <a:latin typeface="Arial" panose="020B0604020202020204" pitchFamily="34" charset="0"/>
                <a:cs typeface="Arial" panose="020B0604020202020204" pitchFamily="34" charset="0"/>
              </a:rPr>
              <a:t>SƠ ĐỒ USE CASE CHỨC NĂNG TỔNG THỂ</a:t>
            </a:r>
            <a:endParaRPr lang="vi-VN" sz="6000" b="1" dirty="0">
              <a:solidFill>
                <a:schemeClr val="tx1"/>
              </a:solidFill>
              <a:latin typeface="Arial" panose="020B0604020202020204" pitchFamily="34" charset="0"/>
              <a:cs typeface="Arial" panose="020B0604020202020204" pitchFamily="34" charset="0"/>
            </a:endParaRPr>
          </a:p>
        </p:txBody>
      </p:sp>
      <p:pic>
        <p:nvPicPr>
          <p:cNvPr id="3074" name="Picture 2">
            <a:extLst>
              <a:ext uri="{FF2B5EF4-FFF2-40B4-BE49-F238E27FC236}">
                <a16:creationId xmlns:a16="http://schemas.microsoft.com/office/drawing/2014/main" id="{9FC3D576-7041-1A88-6B11-98226D95456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94051" y="1264516"/>
            <a:ext cx="32958679" cy="24821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45791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1B85F8AB-F6E3-B357-FC11-23A034162B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832E92-79E8-C934-927E-A8529ACAF589}"/>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56FCF935-09C3-5F95-B5F5-FA9F27D9FEF2}"/>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7351ECBB-7CD5-9157-58E6-BDE9155E741A}"/>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15718E92-8545-D1BD-471D-D804A31F7755}"/>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05E6347D-3BF9-D825-22AD-94F3B08A1FE9}"/>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7C93F97B-E1E8-C05E-CAD9-46218E4F6980}"/>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251365FA-D62F-CD0F-C29D-A7AD19F56CE3}"/>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3F45A848-4663-3F3E-1C47-098BE534ED30}"/>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5EE9931-0E8A-BF79-9C93-0E3736D3E087}"/>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D06E7B3A-66E7-92CA-4A08-48B3DFB24BE3}"/>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605CD011-F51C-D9D8-D6DC-74D708C9806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AC01C08D-F226-3E9A-0E77-04F5F9F45E58}"/>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021F01AD-F9F2-3489-9F7C-B8ED9FEE808C}"/>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DB570A2D-A119-AE6C-819F-02E90C5450B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8620EAA0-ED97-6D0C-1911-0D55E35F0B95}"/>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EAA2509-9FB1-3C27-96F4-673140EEEDAF}"/>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4FD38F81-27E7-E2AF-10F2-148B419F545F}"/>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0490D7B8-F396-65AA-552A-7903F8AE4FED}"/>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7538BD7-7FC3-BAA0-6974-555D80FA0EC1}"/>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5B7B071C-24B3-DF8D-C75E-CF2208FC7933}"/>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1271559A-CB95-0E72-33D1-083637E4D38B}"/>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2E728C31-921B-6E61-9EFB-21AC8DEF65A4}"/>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B2AA72DC-B044-C34D-E382-8CFCB7FDDFED}"/>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E2DCD0-F945-C312-1CF3-C29D5071EE15}"/>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B9F1DB0E-6279-66CB-DFE5-5AC47DA07472}"/>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A118AE-0F08-3985-0D78-217789D7AA4D}"/>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04C711F4-530E-6F04-7EFE-F10E7FAF1199}"/>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62E1DC9B-8B65-D9F3-8ECA-0C12521D806E}"/>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88BD90CF-26C9-F955-6D31-4B56CA1359E0}"/>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7"/>
            <a:stretch>
              <a:fillRect/>
            </a:stretch>
          </a:blipFill>
        </p:spPr>
        <p:txBody>
          <a:bodyPr/>
          <a:lstStyle/>
          <a:p>
            <a:endParaRPr lang="en-US"/>
          </a:p>
        </p:txBody>
      </p:sp>
      <p:sp>
        <p:nvSpPr>
          <p:cNvPr id="7" name="TextBox 6">
            <a:extLst>
              <a:ext uri="{FF2B5EF4-FFF2-40B4-BE49-F238E27FC236}">
                <a16:creationId xmlns:a16="http://schemas.microsoft.com/office/drawing/2014/main" id="{7C599231-F86B-4CCF-6615-609A134F3405}"/>
              </a:ext>
            </a:extLst>
          </p:cNvPr>
          <p:cNvSpPr txBox="1"/>
          <p:nvPr/>
        </p:nvSpPr>
        <p:spPr>
          <a:xfrm>
            <a:off x="9725193" y="1264517"/>
            <a:ext cx="40646350" cy="4555093"/>
          </a:xfrm>
          <a:prstGeom prst="rect">
            <a:avLst/>
          </a:prstGeom>
          <a:noFill/>
        </p:spPr>
        <p:txBody>
          <a:bodyPr wrap="square" rtlCol="0">
            <a:spAutoFit/>
          </a:bodyPr>
          <a:lstStyle/>
          <a:p>
            <a:r>
              <a:rPr lang="en-US" sz="14000" b="1" dirty="0">
                <a:solidFill>
                  <a:srgbClr val="FFFF00"/>
                </a:solidFill>
                <a:latin typeface="Arial" panose="020B0604020202020204" pitchFamily="34" charset="0"/>
                <a:cs typeface="Arial" panose="020B0604020202020204" pitchFamily="34" charset="0"/>
              </a:rPr>
              <a:t>3.2</a:t>
            </a:r>
            <a:r>
              <a:rPr lang="en-US" sz="14000" b="1" dirty="0">
                <a:solidFill>
                  <a:srgbClr val="FFFF00"/>
                </a:solidFill>
              </a:rPr>
              <a:t> </a:t>
            </a:r>
            <a:r>
              <a:rPr lang="vi-VN" sz="14000" b="1" dirty="0">
                <a:solidFill>
                  <a:srgbClr val="FFFF00"/>
                </a:solidFill>
              </a:rPr>
              <a:t>YÊU CẦU CHỨC NĂNG, PHI CHỨC NĂNG</a:t>
            </a:r>
          </a:p>
          <a:p>
            <a:endParaRPr lang="vi-VN" sz="15000" b="1" dirty="0">
              <a:solidFill>
                <a:srgbClr val="FFFF00"/>
              </a:solidFill>
            </a:endParaRPr>
          </a:p>
        </p:txBody>
      </p:sp>
      <p:sp>
        <p:nvSpPr>
          <p:cNvPr id="13" name="TextBox 12">
            <a:extLst>
              <a:ext uri="{FF2B5EF4-FFF2-40B4-BE49-F238E27FC236}">
                <a16:creationId xmlns:a16="http://schemas.microsoft.com/office/drawing/2014/main" id="{65975AC5-0835-DC14-1A9E-22449D64216F}"/>
              </a:ext>
            </a:extLst>
          </p:cNvPr>
          <p:cNvSpPr txBox="1"/>
          <p:nvPr/>
        </p:nvSpPr>
        <p:spPr>
          <a:xfrm>
            <a:off x="8976060" y="4574411"/>
            <a:ext cx="39747489" cy="20610579"/>
          </a:xfrm>
          <a:prstGeom prst="rect">
            <a:avLst/>
          </a:prstGeom>
          <a:noFill/>
        </p:spPr>
        <p:txBody>
          <a:bodyPr wrap="square" rtlCol="0">
            <a:spAutoFit/>
          </a:bodyPr>
          <a:lstStyle/>
          <a:p>
            <a:pPr marL="685800" indent="-685800" algn="just">
              <a:lnSpc>
                <a:spcPct val="150000"/>
              </a:lnSpc>
              <a:buFont typeface="Arial" panose="020B0604020202020204" pitchFamily="34" charset="0"/>
              <a:buChar char="•"/>
            </a:pPr>
            <a:r>
              <a:rPr lang="vi-VN" sz="9000" dirty="0">
                <a:solidFill>
                  <a:schemeClr val="bg1"/>
                </a:solidFill>
              </a:rPr>
              <a:t>Bảo mật: JWT xác thực, bcrypt mã hóa mật khẩu, token lưu HttpOnly cookie.</a:t>
            </a:r>
          </a:p>
          <a:p>
            <a:pPr marL="685800" indent="-685800" algn="just">
              <a:lnSpc>
                <a:spcPct val="150000"/>
              </a:lnSpc>
              <a:buFont typeface="Arial" panose="020B0604020202020204" pitchFamily="34" charset="0"/>
              <a:buChar char="•"/>
            </a:pPr>
            <a:r>
              <a:rPr lang="vi-VN" sz="9000" dirty="0">
                <a:solidFill>
                  <a:schemeClr val="bg1"/>
                </a:solidFill>
              </a:rPr>
              <a:t>Hiệu năng &amp; mở rộng: Node.js bất đồng bộ, kiến trúc Client – Server, RESTful API.</a:t>
            </a:r>
          </a:p>
          <a:p>
            <a:pPr marL="685800" indent="-685800" algn="just">
              <a:lnSpc>
                <a:spcPct val="150000"/>
              </a:lnSpc>
              <a:buFont typeface="Arial" panose="020B0604020202020204" pitchFamily="34" charset="0"/>
              <a:buChar char="•"/>
            </a:pPr>
            <a:r>
              <a:rPr lang="vi-VN" sz="9000" dirty="0">
                <a:solidFill>
                  <a:schemeClr val="bg1"/>
                </a:solidFill>
              </a:rPr>
              <a:t>Ổn định và tin cậy: MySQL đảm bảo tính toàn vẹn và nhất quán dữ liệu.</a:t>
            </a:r>
          </a:p>
          <a:p>
            <a:pPr marL="685800" indent="-685800" algn="just">
              <a:lnSpc>
                <a:spcPct val="150000"/>
              </a:lnSpc>
              <a:buFont typeface="Arial" panose="020B0604020202020204" pitchFamily="34" charset="0"/>
              <a:buChar char="•"/>
            </a:pPr>
            <a:r>
              <a:rPr lang="vi-VN" sz="9000" dirty="0">
                <a:solidFill>
                  <a:schemeClr val="bg1"/>
                </a:solidFill>
              </a:rPr>
              <a:t>Triển khai và bảo trì: Docker hỗ trợ triển khai, vận hành và mở rộng hệ thống.</a:t>
            </a:r>
          </a:p>
          <a:p>
            <a:pPr marL="685800" indent="-685800" algn="just">
              <a:lnSpc>
                <a:spcPct val="150000"/>
              </a:lnSpc>
              <a:buFont typeface="Arial" panose="020B0604020202020204" pitchFamily="34" charset="0"/>
              <a:buChar char="•"/>
            </a:pPr>
            <a:r>
              <a:rPr lang="vi-VN" sz="9000" dirty="0">
                <a:solidFill>
                  <a:schemeClr val="bg1"/>
                </a:solidFill>
              </a:rPr>
              <a:t>Tương thích và trải nghiệm: Hoạt động tốt trên nhiều thiết bị, giao diện thân thiện.</a:t>
            </a:r>
          </a:p>
          <a:p>
            <a:pPr marL="685800" indent="-685800" algn="just">
              <a:lnSpc>
                <a:spcPct val="150000"/>
              </a:lnSpc>
              <a:buFont typeface="Arial" panose="020B0604020202020204" pitchFamily="34" charset="0"/>
              <a:buChar char="•"/>
            </a:pPr>
            <a:r>
              <a:rPr lang="vi-VN" sz="9000" dirty="0">
                <a:solidFill>
                  <a:schemeClr val="bg1"/>
                </a:solidFill>
              </a:rPr>
              <a:t>Tích hợp: Hỗ trợ cổng thanh toán và dịch vụ email.</a:t>
            </a:r>
          </a:p>
        </p:txBody>
      </p:sp>
      <p:sp>
        <p:nvSpPr>
          <p:cNvPr id="11" name="Slide Number Placeholder 10">
            <a:extLst>
              <a:ext uri="{FF2B5EF4-FFF2-40B4-BE49-F238E27FC236}">
                <a16:creationId xmlns:a16="http://schemas.microsoft.com/office/drawing/2014/main" id="{A005EDF5-65C7-173E-5EAD-856EFACAB7DB}"/>
              </a:ext>
            </a:extLst>
          </p:cNvPr>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13773938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8F7602C2-8933-2B5E-718C-DAEE1F0C91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3310935-2878-82BF-EAA6-0A4AB22750F1}"/>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grpSp>
        <p:nvGrpSpPr>
          <p:cNvPr id="3" name="Group 3">
            <a:extLst>
              <a:ext uri="{FF2B5EF4-FFF2-40B4-BE49-F238E27FC236}">
                <a16:creationId xmlns:a16="http://schemas.microsoft.com/office/drawing/2014/main" id="{E87AB206-3D29-1816-74F8-27D4D04D9F63}"/>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691A0EDD-1877-27E2-35A9-FBC37EA98FDD}"/>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EA1EBFEF-FB49-87CD-E08E-6043A19F4ADF}"/>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651EBAED-370F-44D3-7010-460362B3EB66}"/>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59C70131-5DFB-7808-4851-36905B305E0C}"/>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56B61ED9-8D3E-68F8-F496-526383B71374}"/>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2C66CC1A-D2A9-3132-BE0D-FE270DBEB2B5}"/>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29F8093-4A53-2F6F-54E6-47A8B084F27D}"/>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60317BFF-0665-8A65-2A5D-5779D13229DE}"/>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8BC48D90-C3B3-B9F3-73E2-14EBE40F597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D1A49FBC-B5C7-156B-B5AA-D45DA54A1CE9}"/>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EAAB95C3-39D2-F427-5712-B395BFBFB68F}"/>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351A8DAF-9A68-934E-B4B6-FBD24B1BF61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E1B7A77F-EBD3-F590-9A87-93C0350B5D50}"/>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4F8FED6-9FCE-363C-4A49-D73E68457A1A}"/>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E01366E2-60EB-D747-27F9-C4917BA2C106}"/>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56D582EC-C95B-D08A-70CB-6ACDEFD97430}"/>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4886FD8-836C-64AD-04BA-C71E90BFAD7C}"/>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9ED752CB-B999-4812-F74B-762A2E1189F0}"/>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46293AC5-BE41-FE42-8C1F-DFE8F8B53361}"/>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9F451A77-9F91-E649-5323-B7193DE29A52}"/>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8C53BCEC-2FBA-FA82-9B09-E0B766B568F2}"/>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0642D8-3576-9BEC-491B-57D69A84E431}"/>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F0FD2387-CDDB-19FF-5142-69916306267F}"/>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F49BC7-BA9E-310D-D316-90D388FB7287}"/>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8950FFF8-006C-3794-D5CB-99A5E03878D7}"/>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8B903692-7102-CC3D-496B-E4618D96216B}"/>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2A3842B4-49A0-5F19-326D-B3F8574FE606}"/>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6"/>
            <a:stretch>
              <a:fillRect/>
            </a:stretch>
          </a:blipFill>
        </p:spPr>
        <p:txBody>
          <a:bodyPr/>
          <a:lstStyle/>
          <a:p>
            <a:endParaRPr lang="en-US"/>
          </a:p>
        </p:txBody>
      </p:sp>
      <p:sp>
        <p:nvSpPr>
          <p:cNvPr id="6" name="TextBox 5">
            <a:extLst>
              <a:ext uri="{FF2B5EF4-FFF2-40B4-BE49-F238E27FC236}">
                <a16:creationId xmlns:a16="http://schemas.microsoft.com/office/drawing/2014/main" id="{73E0EE9B-9D0E-1F85-2CEB-6AB1CD8877D7}"/>
              </a:ext>
            </a:extLst>
          </p:cNvPr>
          <p:cNvSpPr txBox="1"/>
          <p:nvPr/>
        </p:nvSpPr>
        <p:spPr>
          <a:xfrm>
            <a:off x="8144177" y="4902271"/>
            <a:ext cx="34975800" cy="6813404"/>
          </a:xfrm>
          <a:prstGeom prst="rect">
            <a:avLst/>
          </a:prstGeom>
          <a:noFill/>
        </p:spPr>
        <p:txBody>
          <a:bodyPr wrap="square" rtlCol="0">
            <a:spAutoFit/>
          </a:bodyPr>
          <a:lstStyle/>
          <a:p>
            <a:pPr algn="ctr">
              <a:lnSpc>
                <a:spcPct val="150000"/>
              </a:lnSpc>
              <a:spcBef>
                <a:spcPts val="600"/>
              </a:spcBef>
              <a:spcAft>
                <a:spcPts val="600"/>
              </a:spcAft>
            </a:pPr>
            <a:r>
              <a:rPr lang="en-US" sz="15000" b="1" dirty="0">
                <a:solidFill>
                  <a:srgbClr val="FFFF00"/>
                </a:solidFill>
              </a:rPr>
              <a:t>CHƯƠNG 3:</a:t>
            </a:r>
          </a:p>
          <a:p>
            <a:pPr algn="ctr">
              <a:lnSpc>
                <a:spcPct val="150000"/>
              </a:lnSpc>
              <a:spcBef>
                <a:spcPts val="600"/>
              </a:spcBef>
              <a:spcAft>
                <a:spcPts val="600"/>
              </a:spcAft>
            </a:pPr>
            <a:r>
              <a:rPr lang="en-US" sz="15000" b="1" dirty="0">
                <a:solidFill>
                  <a:srgbClr val="FFFF00"/>
                </a:solidFill>
              </a:rPr>
              <a:t>HIỆN THỰC HÓA NGHIÊN CỨU</a:t>
            </a:r>
          </a:p>
        </p:txBody>
      </p:sp>
      <p:sp>
        <p:nvSpPr>
          <p:cNvPr id="8" name="TextBox 7">
            <a:extLst>
              <a:ext uri="{FF2B5EF4-FFF2-40B4-BE49-F238E27FC236}">
                <a16:creationId xmlns:a16="http://schemas.microsoft.com/office/drawing/2014/main" id="{AF865255-A630-FEEA-B8AE-5E49A4072B0B}"/>
              </a:ext>
            </a:extLst>
          </p:cNvPr>
          <p:cNvSpPr txBox="1"/>
          <p:nvPr/>
        </p:nvSpPr>
        <p:spPr>
          <a:xfrm>
            <a:off x="8948752" y="12538667"/>
            <a:ext cx="32078598" cy="8060092"/>
          </a:xfrm>
          <a:prstGeom prst="rect">
            <a:avLst/>
          </a:prstGeom>
          <a:noFill/>
        </p:spPr>
        <p:txBody>
          <a:bodyPr wrap="square" rtlCol="0">
            <a:spAutoFit/>
          </a:bodyPr>
          <a:lstStyle/>
          <a:p>
            <a:pPr algn="ctr">
              <a:lnSpc>
                <a:spcPct val="150000"/>
              </a:lnSpc>
            </a:pPr>
            <a:r>
              <a:rPr lang="en-US" sz="12000" b="1" dirty="0">
                <a:solidFill>
                  <a:schemeClr val="bg1"/>
                </a:solidFill>
                <a:latin typeface="Arial" panose="020B0604020202020204" pitchFamily="34" charset="0"/>
                <a:cs typeface="Arial" panose="020B0604020202020204" pitchFamily="34" charset="0"/>
              </a:rPr>
              <a:t>3.1 </a:t>
            </a:r>
            <a:r>
              <a:rPr lang="en-US" sz="12000" b="1" dirty="0" err="1">
                <a:solidFill>
                  <a:schemeClr val="bg1"/>
                </a:solidFill>
                <a:latin typeface="Arial" panose="020B0604020202020204" pitchFamily="34" charset="0"/>
                <a:cs typeface="Arial" panose="020B0604020202020204" pitchFamily="34" charset="0"/>
              </a:rPr>
              <a:t>Mô</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tả</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hệ</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thống</a:t>
            </a:r>
            <a:endParaRPr lang="en-US" sz="12000" b="1" dirty="0">
              <a:solidFill>
                <a:schemeClr val="bg1"/>
              </a:solidFill>
              <a:latin typeface="Arial" panose="020B0604020202020204" pitchFamily="34" charset="0"/>
              <a:cs typeface="Arial" panose="020B0604020202020204" pitchFamily="34" charset="0"/>
            </a:endParaRPr>
          </a:p>
          <a:p>
            <a:pPr algn="ctr">
              <a:lnSpc>
                <a:spcPct val="150000"/>
              </a:lnSpc>
            </a:pPr>
            <a:r>
              <a:rPr lang="en-US" sz="12000" b="1" dirty="0">
                <a:solidFill>
                  <a:schemeClr val="bg1"/>
                </a:solidFill>
                <a:latin typeface="Arial" panose="020B0604020202020204" pitchFamily="34" charset="0"/>
                <a:cs typeface="Arial" panose="020B0604020202020204" pitchFamily="34" charset="0"/>
              </a:rPr>
              <a:t>3.2 </a:t>
            </a:r>
            <a:r>
              <a:rPr lang="en-US" sz="12000" b="1" dirty="0" err="1">
                <a:solidFill>
                  <a:schemeClr val="bg1"/>
                </a:solidFill>
                <a:latin typeface="Arial" panose="020B0604020202020204" pitchFamily="34" charset="0"/>
                <a:cs typeface="Arial" panose="020B0604020202020204" pitchFamily="34" charset="0"/>
              </a:rPr>
              <a:t>Yêu</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cầu</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chức</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năng</a:t>
            </a:r>
            <a:r>
              <a:rPr lang="en-US" sz="12000" b="1" dirty="0">
                <a:solidFill>
                  <a:schemeClr val="bg1"/>
                </a:solidFill>
                <a:latin typeface="Arial" panose="020B0604020202020204" pitchFamily="34" charset="0"/>
                <a:cs typeface="Arial" panose="020B0604020202020204" pitchFamily="34" charset="0"/>
              </a:rPr>
              <a:t>, phi </a:t>
            </a:r>
            <a:r>
              <a:rPr lang="en-US" sz="12000" b="1" dirty="0" err="1">
                <a:solidFill>
                  <a:schemeClr val="bg1"/>
                </a:solidFill>
                <a:latin typeface="Arial" panose="020B0604020202020204" pitchFamily="34" charset="0"/>
                <a:cs typeface="Arial" panose="020B0604020202020204" pitchFamily="34" charset="0"/>
              </a:rPr>
              <a:t>chức</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năng</a:t>
            </a:r>
            <a:endParaRPr lang="en-US" sz="12000" b="1" dirty="0">
              <a:solidFill>
                <a:schemeClr val="bg1"/>
              </a:solidFill>
              <a:latin typeface="Arial" panose="020B0604020202020204" pitchFamily="34" charset="0"/>
              <a:cs typeface="Arial" panose="020B0604020202020204" pitchFamily="34" charset="0"/>
            </a:endParaRPr>
          </a:p>
          <a:p>
            <a:pPr algn="ctr">
              <a:lnSpc>
                <a:spcPct val="150000"/>
              </a:lnSpc>
            </a:pPr>
            <a:r>
              <a:rPr lang="en-US" sz="12000" b="1" dirty="0">
                <a:solidFill>
                  <a:srgbClr val="FF0000"/>
                </a:solidFill>
                <a:latin typeface="Arial" panose="020B0604020202020204" pitchFamily="34" charset="0"/>
                <a:cs typeface="Arial" panose="020B0604020202020204" pitchFamily="34" charset="0"/>
              </a:rPr>
              <a:t>3.3 </a:t>
            </a:r>
            <a:r>
              <a:rPr lang="en-US" sz="12000" b="1" dirty="0" err="1">
                <a:solidFill>
                  <a:srgbClr val="FF0000"/>
                </a:solidFill>
                <a:latin typeface="Arial" panose="020B0604020202020204" pitchFamily="34" charset="0"/>
                <a:cs typeface="Arial" panose="020B0604020202020204" pitchFamily="34" charset="0"/>
              </a:rPr>
              <a:t>Phân</a:t>
            </a:r>
            <a:r>
              <a:rPr lang="en-US" sz="12000" b="1" dirty="0">
                <a:solidFill>
                  <a:srgbClr val="FF0000"/>
                </a:solidFill>
                <a:latin typeface="Arial" panose="020B0604020202020204" pitchFamily="34" charset="0"/>
                <a:cs typeface="Arial" panose="020B0604020202020204" pitchFamily="34" charset="0"/>
              </a:rPr>
              <a:t> </a:t>
            </a:r>
            <a:r>
              <a:rPr lang="en-US" sz="12000" b="1" dirty="0" err="1">
                <a:solidFill>
                  <a:srgbClr val="FF0000"/>
                </a:solidFill>
                <a:latin typeface="Arial" panose="020B0604020202020204" pitchFamily="34" charset="0"/>
                <a:cs typeface="Arial" panose="020B0604020202020204" pitchFamily="34" charset="0"/>
              </a:rPr>
              <a:t>tích</a:t>
            </a:r>
            <a:r>
              <a:rPr lang="en-US" sz="12000" b="1" dirty="0">
                <a:solidFill>
                  <a:srgbClr val="FF0000"/>
                </a:solidFill>
                <a:latin typeface="Arial" panose="020B0604020202020204" pitchFamily="34" charset="0"/>
                <a:cs typeface="Arial" panose="020B0604020202020204" pitchFamily="34" charset="0"/>
              </a:rPr>
              <a:t> </a:t>
            </a:r>
            <a:r>
              <a:rPr lang="en-US" sz="12000" b="1" dirty="0" err="1">
                <a:solidFill>
                  <a:srgbClr val="FF0000"/>
                </a:solidFill>
                <a:latin typeface="Arial" panose="020B0604020202020204" pitchFamily="34" charset="0"/>
                <a:cs typeface="Arial" panose="020B0604020202020204" pitchFamily="34" charset="0"/>
              </a:rPr>
              <a:t>và</a:t>
            </a:r>
            <a:r>
              <a:rPr lang="en-US" sz="12000" b="1" dirty="0">
                <a:solidFill>
                  <a:srgbClr val="FF0000"/>
                </a:solidFill>
                <a:latin typeface="Arial" panose="020B0604020202020204" pitchFamily="34" charset="0"/>
                <a:cs typeface="Arial" panose="020B0604020202020204" pitchFamily="34" charset="0"/>
              </a:rPr>
              <a:t> </a:t>
            </a:r>
            <a:r>
              <a:rPr lang="en-US" sz="12000" b="1" dirty="0" err="1">
                <a:solidFill>
                  <a:srgbClr val="FF0000"/>
                </a:solidFill>
                <a:latin typeface="Arial" panose="020B0604020202020204" pitchFamily="34" charset="0"/>
                <a:cs typeface="Arial" panose="020B0604020202020204" pitchFamily="34" charset="0"/>
              </a:rPr>
              <a:t>thiết</a:t>
            </a:r>
            <a:r>
              <a:rPr lang="en-US" sz="12000" b="1" dirty="0">
                <a:solidFill>
                  <a:srgbClr val="FF0000"/>
                </a:solidFill>
                <a:latin typeface="Arial" panose="020B0604020202020204" pitchFamily="34" charset="0"/>
                <a:cs typeface="Arial" panose="020B0604020202020204" pitchFamily="34" charset="0"/>
              </a:rPr>
              <a:t> </a:t>
            </a:r>
            <a:r>
              <a:rPr lang="en-US" sz="12000" b="1" dirty="0" err="1">
                <a:solidFill>
                  <a:srgbClr val="FF0000"/>
                </a:solidFill>
                <a:latin typeface="Arial" panose="020B0604020202020204" pitchFamily="34" charset="0"/>
                <a:cs typeface="Arial" panose="020B0604020202020204" pitchFamily="34" charset="0"/>
              </a:rPr>
              <a:t>kế</a:t>
            </a:r>
            <a:r>
              <a:rPr lang="en-US" sz="12000" b="1" dirty="0">
                <a:solidFill>
                  <a:srgbClr val="FF0000"/>
                </a:solidFill>
                <a:latin typeface="Arial" panose="020B0604020202020204" pitchFamily="34" charset="0"/>
                <a:cs typeface="Arial" panose="020B0604020202020204" pitchFamily="34" charset="0"/>
              </a:rPr>
              <a:t> </a:t>
            </a:r>
            <a:r>
              <a:rPr lang="en-US" sz="12000" b="1" dirty="0" err="1">
                <a:solidFill>
                  <a:srgbClr val="FF0000"/>
                </a:solidFill>
                <a:latin typeface="Arial" panose="020B0604020202020204" pitchFamily="34" charset="0"/>
                <a:cs typeface="Arial" panose="020B0604020202020204" pitchFamily="34" charset="0"/>
              </a:rPr>
              <a:t>hệ</a:t>
            </a:r>
            <a:r>
              <a:rPr lang="en-US" sz="12000" b="1" dirty="0">
                <a:solidFill>
                  <a:srgbClr val="FF0000"/>
                </a:solidFill>
                <a:latin typeface="Arial" panose="020B0604020202020204" pitchFamily="34" charset="0"/>
                <a:cs typeface="Arial" panose="020B0604020202020204" pitchFamily="34" charset="0"/>
              </a:rPr>
              <a:t> </a:t>
            </a:r>
            <a:r>
              <a:rPr lang="en-US" sz="12000" b="1" dirty="0" err="1">
                <a:solidFill>
                  <a:srgbClr val="FF0000"/>
                </a:solidFill>
                <a:latin typeface="Arial" panose="020B0604020202020204" pitchFamily="34" charset="0"/>
                <a:cs typeface="Arial" panose="020B0604020202020204" pitchFamily="34" charset="0"/>
              </a:rPr>
              <a:t>thống</a:t>
            </a:r>
            <a:r>
              <a:rPr lang="en-US" sz="12000" b="1" dirty="0">
                <a:solidFill>
                  <a:srgbClr val="FF0000"/>
                </a:solidFill>
                <a:latin typeface="Arial" panose="020B0604020202020204" pitchFamily="34" charset="0"/>
                <a:cs typeface="Arial" panose="020B0604020202020204" pitchFamily="34" charset="0"/>
              </a:rPr>
              <a:t> </a:t>
            </a:r>
            <a:r>
              <a:rPr lang="en-US" sz="12000" b="1" dirty="0" err="1">
                <a:solidFill>
                  <a:srgbClr val="FF0000"/>
                </a:solidFill>
                <a:latin typeface="Arial" panose="020B0604020202020204" pitchFamily="34" charset="0"/>
                <a:cs typeface="Arial" panose="020B0604020202020204" pitchFamily="34" charset="0"/>
              </a:rPr>
              <a:t>thông</a:t>
            </a:r>
            <a:r>
              <a:rPr lang="en-US" sz="12000" b="1" dirty="0">
                <a:solidFill>
                  <a:srgbClr val="FF0000"/>
                </a:solidFill>
                <a:latin typeface="Arial" panose="020B0604020202020204" pitchFamily="34" charset="0"/>
                <a:cs typeface="Arial" panose="020B0604020202020204" pitchFamily="34" charset="0"/>
              </a:rPr>
              <a:t> tin</a:t>
            </a:r>
          </a:p>
        </p:txBody>
      </p:sp>
      <p:sp>
        <p:nvSpPr>
          <p:cNvPr id="13" name="Slide Number Placeholder 12">
            <a:extLst>
              <a:ext uri="{FF2B5EF4-FFF2-40B4-BE49-F238E27FC236}">
                <a16:creationId xmlns:a16="http://schemas.microsoft.com/office/drawing/2014/main" id="{AB567719-EF62-066E-7159-AC434D4D7C41}"/>
              </a:ext>
            </a:extLst>
          </p:cNvPr>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498327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1B85F8AB-F6E3-B357-FC11-23A034162B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832E92-79E8-C934-927E-A8529ACAF589}"/>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56FCF935-09C3-5F95-B5F5-FA9F27D9FEF2}"/>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7351ECBB-7CD5-9157-58E6-BDE9155E741A}"/>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15718E92-8545-D1BD-471D-D804A31F7755}"/>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05E6347D-3BF9-D825-22AD-94F3B08A1FE9}"/>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7C93F97B-E1E8-C05E-CAD9-46218E4F6980}"/>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251365FA-D62F-CD0F-C29D-A7AD19F56CE3}"/>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3F45A848-4663-3F3E-1C47-098BE534ED30}"/>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5EE9931-0E8A-BF79-9C93-0E3736D3E087}"/>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D06E7B3A-66E7-92CA-4A08-48B3DFB24BE3}"/>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605CD011-F51C-D9D8-D6DC-74D708C9806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AC01C08D-F226-3E9A-0E77-04F5F9F45E58}"/>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021F01AD-F9F2-3489-9F7C-B8ED9FEE808C}"/>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DB570A2D-A119-AE6C-819F-02E90C5450B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8620EAA0-ED97-6D0C-1911-0D55E35F0B95}"/>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EAA2509-9FB1-3C27-96F4-673140EEEDAF}"/>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4FD38F81-27E7-E2AF-10F2-148B419F545F}"/>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0490D7B8-F396-65AA-552A-7903F8AE4FED}"/>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7538BD7-7FC3-BAA0-6974-555D80FA0EC1}"/>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5B7B071C-24B3-DF8D-C75E-CF2208FC7933}"/>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1271559A-CB95-0E72-33D1-083637E4D38B}"/>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2E728C31-921B-6E61-9EFB-21AC8DEF65A4}"/>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B2AA72DC-B044-C34D-E382-8CFCB7FDDFED}"/>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E2DCD0-F945-C312-1CF3-C29D5071EE15}"/>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B9F1DB0E-6279-66CB-DFE5-5AC47DA07472}"/>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A118AE-0F08-3985-0D78-217789D7AA4D}"/>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04C711F4-530E-6F04-7EFE-F10E7FAF1199}"/>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62E1DC9B-8B65-D9F3-8ECA-0C12521D806E}"/>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88BD90CF-26C9-F955-6D31-4B56CA1359E0}"/>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7"/>
            <a:stretch>
              <a:fillRect/>
            </a:stretch>
          </a:blipFill>
        </p:spPr>
        <p:txBody>
          <a:bodyPr/>
          <a:lstStyle/>
          <a:p>
            <a:endParaRPr lang="en-US"/>
          </a:p>
        </p:txBody>
      </p:sp>
      <p:sp>
        <p:nvSpPr>
          <p:cNvPr id="7" name="TextBox 6">
            <a:extLst>
              <a:ext uri="{FF2B5EF4-FFF2-40B4-BE49-F238E27FC236}">
                <a16:creationId xmlns:a16="http://schemas.microsoft.com/office/drawing/2014/main" id="{7C599231-F86B-4CCF-6615-609A134F3405}"/>
              </a:ext>
            </a:extLst>
          </p:cNvPr>
          <p:cNvSpPr txBox="1"/>
          <p:nvPr/>
        </p:nvSpPr>
        <p:spPr>
          <a:xfrm>
            <a:off x="1936749" y="7678789"/>
            <a:ext cx="6696433" cy="8710077"/>
          </a:xfrm>
          <a:prstGeom prst="rect">
            <a:avLst/>
          </a:prstGeom>
          <a:noFill/>
        </p:spPr>
        <p:txBody>
          <a:bodyPr wrap="square" rtlCol="0">
            <a:spAutoFit/>
          </a:bodyPr>
          <a:lstStyle/>
          <a:p>
            <a:r>
              <a:rPr lang="en-US" sz="14000" b="1" dirty="0">
                <a:solidFill>
                  <a:srgbClr val="FFFF00"/>
                </a:solidFill>
                <a:latin typeface="Arial" panose="020B0604020202020204" pitchFamily="34" charset="0"/>
                <a:cs typeface="Arial" panose="020B0604020202020204" pitchFamily="34" charset="0"/>
              </a:rPr>
              <a:t>3.3 </a:t>
            </a:r>
          </a:p>
          <a:p>
            <a:r>
              <a:rPr lang="en-US" sz="14000" b="1" dirty="0">
                <a:solidFill>
                  <a:srgbClr val="FFFF00"/>
                </a:solidFill>
                <a:latin typeface="Arial" panose="020B0604020202020204" pitchFamily="34" charset="0"/>
                <a:cs typeface="Arial" panose="020B0604020202020204" pitchFamily="34" charset="0"/>
              </a:rPr>
              <a:t>PT&amp;TK HTTT</a:t>
            </a:r>
            <a:endParaRPr lang="vi-VN" sz="14000" b="1" dirty="0">
              <a:solidFill>
                <a:srgbClr val="FFFF00"/>
              </a:solidFill>
            </a:endParaRPr>
          </a:p>
          <a:p>
            <a:endParaRPr lang="vi-VN" sz="14000" b="1" dirty="0">
              <a:solidFill>
                <a:srgbClr val="FFFF00"/>
              </a:solidFill>
            </a:endParaRPr>
          </a:p>
        </p:txBody>
      </p:sp>
      <p:sp>
        <p:nvSpPr>
          <p:cNvPr id="12" name="Slide Number Placeholder 11">
            <a:extLst>
              <a:ext uri="{FF2B5EF4-FFF2-40B4-BE49-F238E27FC236}">
                <a16:creationId xmlns:a16="http://schemas.microsoft.com/office/drawing/2014/main" id="{64E276F6-C4E7-88C1-3028-5E81E241061A}"/>
              </a:ext>
            </a:extLst>
          </p:cNvPr>
          <p:cNvSpPr>
            <a:spLocks noGrp="1"/>
          </p:cNvSpPr>
          <p:nvPr>
            <p:ph type="sldNum" sz="quarter" idx="12"/>
          </p:nvPr>
        </p:nvSpPr>
        <p:spPr/>
        <p:txBody>
          <a:bodyPr/>
          <a:lstStyle/>
          <a:p>
            <a:fld id="{B6F15528-21DE-4FAA-801E-634DDDAF4B2B}" type="slidenum">
              <a:rPr lang="en-US" smtClean="0"/>
              <a:pPr/>
              <a:t>17</a:t>
            </a:fld>
            <a:endParaRPr lang="en-US"/>
          </a:p>
        </p:txBody>
      </p:sp>
      <p:sp>
        <p:nvSpPr>
          <p:cNvPr id="14" name="Rectangle: Rounded Corners 13">
            <a:extLst>
              <a:ext uri="{FF2B5EF4-FFF2-40B4-BE49-F238E27FC236}">
                <a16:creationId xmlns:a16="http://schemas.microsoft.com/office/drawing/2014/main" id="{F81E49F2-9B06-96AA-CA11-D4FACB6757C2}"/>
              </a:ext>
            </a:extLst>
          </p:cNvPr>
          <p:cNvSpPr/>
          <p:nvPr/>
        </p:nvSpPr>
        <p:spPr>
          <a:xfrm>
            <a:off x="1860570" y="15193978"/>
            <a:ext cx="5105380" cy="10058400"/>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lnSpc>
                <a:spcPct val="150000"/>
              </a:lnSpc>
            </a:pPr>
            <a:r>
              <a:rPr lang="vi-VN" sz="6000" b="1" dirty="0">
                <a:solidFill>
                  <a:schemeClr val="tx1"/>
                </a:solidFill>
              </a:rPr>
              <a:t>Mô hình thực thể kết hợp</a:t>
            </a:r>
            <a:endParaRPr lang="vi-VN" sz="6000" b="1" dirty="0">
              <a:solidFill>
                <a:schemeClr val="tx1"/>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606318B8-55A0-DBAD-8B9A-3F2E2A962B3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76336" y="1264516"/>
            <a:ext cx="41196477" cy="26651186"/>
          </a:xfrm>
          <a:prstGeom prst="rect">
            <a:avLst/>
          </a:prstGeom>
        </p:spPr>
      </p:pic>
    </p:spTree>
    <p:extLst>
      <p:ext uri="{BB962C8B-B14F-4D97-AF65-F5344CB8AC3E}">
        <p14:creationId xmlns:p14="http://schemas.microsoft.com/office/powerpoint/2010/main" val="2148253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1B85F8AB-F6E3-B357-FC11-23A034162B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832E92-79E8-C934-927E-A8529ACAF589}"/>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56FCF935-09C3-5F95-B5F5-FA9F27D9FEF2}"/>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7351ECBB-7CD5-9157-58E6-BDE9155E741A}"/>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15718E92-8545-D1BD-471D-D804A31F7755}"/>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05E6347D-3BF9-D825-22AD-94F3B08A1FE9}"/>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7C93F97B-E1E8-C05E-CAD9-46218E4F6980}"/>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251365FA-D62F-CD0F-C29D-A7AD19F56CE3}"/>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3F45A848-4663-3F3E-1C47-098BE534ED30}"/>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5EE9931-0E8A-BF79-9C93-0E3736D3E087}"/>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D06E7B3A-66E7-92CA-4A08-48B3DFB24BE3}"/>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605CD011-F51C-D9D8-D6DC-74D708C9806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AC01C08D-F226-3E9A-0E77-04F5F9F45E58}"/>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021F01AD-F9F2-3489-9F7C-B8ED9FEE808C}"/>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DB570A2D-A119-AE6C-819F-02E90C5450B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8620EAA0-ED97-6D0C-1911-0D55E35F0B95}"/>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EAA2509-9FB1-3C27-96F4-673140EEEDAF}"/>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4FD38F81-27E7-E2AF-10F2-148B419F545F}"/>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0490D7B8-F396-65AA-552A-7903F8AE4FED}"/>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7538BD7-7FC3-BAA0-6974-555D80FA0EC1}"/>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5B7B071C-24B3-DF8D-C75E-CF2208FC7933}"/>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1271559A-CB95-0E72-33D1-083637E4D38B}"/>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2E728C31-921B-6E61-9EFB-21AC8DEF65A4}"/>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B2AA72DC-B044-C34D-E382-8CFCB7FDDFED}"/>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E2DCD0-F945-C312-1CF3-C29D5071EE15}"/>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B9F1DB0E-6279-66CB-DFE5-5AC47DA07472}"/>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A118AE-0F08-3985-0D78-217789D7AA4D}"/>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04C711F4-530E-6F04-7EFE-F10E7FAF1199}"/>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62E1DC9B-8B65-D9F3-8ECA-0C12521D806E}"/>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88BD90CF-26C9-F955-6D31-4B56CA1359E0}"/>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7"/>
            <a:stretch>
              <a:fillRect/>
            </a:stretch>
          </a:blipFill>
        </p:spPr>
        <p:txBody>
          <a:bodyPr/>
          <a:lstStyle/>
          <a:p>
            <a:endParaRPr lang="en-US"/>
          </a:p>
        </p:txBody>
      </p:sp>
      <p:sp>
        <p:nvSpPr>
          <p:cNvPr id="7" name="TextBox 6">
            <a:extLst>
              <a:ext uri="{FF2B5EF4-FFF2-40B4-BE49-F238E27FC236}">
                <a16:creationId xmlns:a16="http://schemas.microsoft.com/office/drawing/2014/main" id="{7C599231-F86B-4CCF-6615-609A134F3405}"/>
              </a:ext>
            </a:extLst>
          </p:cNvPr>
          <p:cNvSpPr txBox="1"/>
          <p:nvPr/>
        </p:nvSpPr>
        <p:spPr>
          <a:xfrm>
            <a:off x="1936749" y="7678789"/>
            <a:ext cx="6696433" cy="8710077"/>
          </a:xfrm>
          <a:prstGeom prst="rect">
            <a:avLst/>
          </a:prstGeom>
          <a:noFill/>
        </p:spPr>
        <p:txBody>
          <a:bodyPr wrap="square" rtlCol="0">
            <a:spAutoFit/>
          </a:bodyPr>
          <a:lstStyle/>
          <a:p>
            <a:r>
              <a:rPr lang="en-US" sz="14000" b="1" dirty="0">
                <a:solidFill>
                  <a:srgbClr val="FFFF00"/>
                </a:solidFill>
                <a:latin typeface="Arial" panose="020B0604020202020204" pitchFamily="34" charset="0"/>
                <a:cs typeface="Arial" panose="020B0604020202020204" pitchFamily="34" charset="0"/>
              </a:rPr>
              <a:t>3.3 </a:t>
            </a:r>
          </a:p>
          <a:p>
            <a:r>
              <a:rPr lang="en-US" sz="14000" b="1" dirty="0">
                <a:solidFill>
                  <a:srgbClr val="FFFF00"/>
                </a:solidFill>
                <a:latin typeface="Arial" panose="020B0604020202020204" pitchFamily="34" charset="0"/>
                <a:cs typeface="Arial" panose="020B0604020202020204" pitchFamily="34" charset="0"/>
              </a:rPr>
              <a:t>PT&amp;TK HTTT</a:t>
            </a:r>
            <a:endParaRPr lang="vi-VN" sz="14000" b="1" dirty="0">
              <a:solidFill>
                <a:srgbClr val="FFFF00"/>
              </a:solidFill>
            </a:endParaRPr>
          </a:p>
          <a:p>
            <a:endParaRPr lang="vi-VN" sz="14000" b="1" dirty="0">
              <a:solidFill>
                <a:srgbClr val="FFFF00"/>
              </a:solidFill>
            </a:endParaRPr>
          </a:p>
        </p:txBody>
      </p:sp>
      <p:sp>
        <p:nvSpPr>
          <p:cNvPr id="12" name="Slide Number Placeholder 11">
            <a:extLst>
              <a:ext uri="{FF2B5EF4-FFF2-40B4-BE49-F238E27FC236}">
                <a16:creationId xmlns:a16="http://schemas.microsoft.com/office/drawing/2014/main" id="{64E276F6-C4E7-88C1-3028-5E81E241061A}"/>
              </a:ext>
            </a:extLst>
          </p:cNvPr>
          <p:cNvSpPr>
            <a:spLocks noGrp="1"/>
          </p:cNvSpPr>
          <p:nvPr>
            <p:ph type="sldNum" sz="quarter" idx="12"/>
          </p:nvPr>
        </p:nvSpPr>
        <p:spPr/>
        <p:txBody>
          <a:bodyPr/>
          <a:lstStyle/>
          <a:p>
            <a:fld id="{B6F15528-21DE-4FAA-801E-634DDDAF4B2B}" type="slidenum">
              <a:rPr lang="en-US" smtClean="0"/>
              <a:pPr/>
              <a:t>18</a:t>
            </a:fld>
            <a:endParaRPr lang="en-US"/>
          </a:p>
        </p:txBody>
      </p:sp>
      <p:sp>
        <p:nvSpPr>
          <p:cNvPr id="14" name="Rectangle: Rounded Corners 13">
            <a:extLst>
              <a:ext uri="{FF2B5EF4-FFF2-40B4-BE49-F238E27FC236}">
                <a16:creationId xmlns:a16="http://schemas.microsoft.com/office/drawing/2014/main" id="{F81E49F2-9B06-96AA-CA11-D4FACB6757C2}"/>
              </a:ext>
            </a:extLst>
          </p:cNvPr>
          <p:cNvSpPr/>
          <p:nvPr/>
        </p:nvSpPr>
        <p:spPr>
          <a:xfrm>
            <a:off x="1860570" y="15193978"/>
            <a:ext cx="5105380" cy="10058400"/>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lnSpc>
                <a:spcPct val="150000"/>
              </a:lnSpc>
            </a:pPr>
            <a:r>
              <a:rPr lang="vi-VN" sz="6000" b="1" dirty="0">
                <a:solidFill>
                  <a:schemeClr val="tx1"/>
                </a:solidFill>
              </a:rPr>
              <a:t>Mô hình quan hệ</a:t>
            </a:r>
            <a:endParaRPr lang="vi-VN" sz="6000" b="1" dirty="0">
              <a:solidFill>
                <a:schemeClr val="tx1"/>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606318B8-55A0-DBAD-8B9A-3F2E2A962B3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9176336" y="1264517"/>
            <a:ext cx="41196477" cy="26569774"/>
          </a:xfrm>
          <a:prstGeom prst="rect">
            <a:avLst/>
          </a:prstGeom>
        </p:spPr>
      </p:pic>
    </p:spTree>
    <p:extLst>
      <p:ext uri="{BB962C8B-B14F-4D97-AF65-F5344CB8AC3E}">
        <p14:creationId xmlns:p14="http://schemas.microsoft.com/office/powerpoint/2010/main" val="2232647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8F7602C2-8933-2B5E-718C-DAEE1F0C91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3310935-2878-82BF-EAA6-0A4AB22750F1}"/>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grpSp>
        <p:nvGrpSpPr>
          <p:cNvPr id="3" name="Group 3">
            <a:extLst>
              <a:ext uri="{FF2B5EF4-FFF2-40B4-BE49-F238E27FC236}">
                <a16:creationId xmlns:a16="http://schemas.microsoft.com/office/drawing/2014/main" id="{E87AB206-3D29-1816-74F8-27D4D04D9F63}"/>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691A0EDD-1877-27E2-35A9-FBC37EA98FDD}"/>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EA1EBFEF-FB49-87CD-E08E-6043A19F4ADF}"/>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651EBAED-370F-44D3-7010-460362B3EB66}"/>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59C70131-5DFB-7808-4851-36905B305E0C}"/>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56B61ED9-8D3E-68F8-F496-526383B71374}"/>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2C66CC1A-D2A9-3132-BE0D-FE270DBEB2B5}"/>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29F8093-4A53-2F6F-54E6-47A8B084F27D}"/>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60317BFF-0665-8A65-2A5D-5779D13229DE}"/>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8BC48D90-C3B3-B9F3-73E2-14EBE40F597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D1A49FBC-B5C7-156B-B5AA-D45DA54A1CE9}"/>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EAAB95C3-39D2-F427-5712-B395BFBFB68F}"/>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351A8DAF-9A68-934E-B4B6-FBD24B1BF61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E1B7A77F-EBD3-F590-9A87-93C0350B5D50}"/>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4F8FED6-9FCE-363C-4A49-D73E68457A1A}"/>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E01366E2-60EB-D747-27F9-C4917BA2C106}"/>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56D582EC-C95B-D08A-70CB-6ACDEFD97430}"/>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4886FD8-836C-64AD-04BA-C71E90BFAD7C}"/>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9ED752CB-B999-4812-F74B-762A2E1189F0}"/>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46293AC5-BE41-FE42-8C1F-DFE8F8B53361}"/>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9F451A77-9F91-E649-5323-B7193DE29A52}"/>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8C53BCEC-2FBA-FA82-9B09-E0B766B568F2}"/>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0642D8-3576-9BEC-491B-57D69A84E431}"/>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F0FD2387-CDDB-19FF-5142-69916306267F}"/>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F49BC7-BA9E-310D-D316-90D388FB7287}"/>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8950FFF8-006C-3794-D5CB-99A5E03878D7}"/>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8B903692-7102-CC3D-496B-E4618D96216B}"/>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2A3842B4-49A0-5F19-326D-B3F8574FE606}"/>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6"/>
            <a:stretch>
              <a:fillRect/>
            </a:stretch>
          </a:blipFill>
        </p:spPr>
        <p:txBody>
          <a:bodyPr/>
          <a:lstStyle/>
          <a:p>
            <a:endParaRPr lang="en-US"/>
          </a:p>
        </p:txBody>
      </p:sp>
      <p:sp>
        <p:nvSpPr>
          <p:cNvPr id="6" name="TextBox 5">
            <a:extLst>
              <a:ext uri="{FF2B5EF4-FFF2-40B4-BE49-F238E27FC236}">
                <a16:creationId xmlns:a16="http://schemas.microsoft.com/office/drawing/2014/main" id="{73E0EE9B-9D0E-1F85-2CEB-6AB1CD8877D7}"/>
              </a:ext>
            </a:extLst>
          </p:cNvPr>
          <p:cNvSpPr txBox="1"/>
          <p:nvPr/>
        </p:nvSpPr>
        <p:spPr>
          <a:xfrm>
            <a:off x="8070850" y="9754262"/>
            <a:ext cx="34975800" cy="6813404"/>
          </a:xfrm>
          <a:prstGeom prst="rect">
            <a:avLst/>
          </a:prstGeom>
          <a:noFill/>
        </p:spPr>
        <p:txBody>
          <a:bodyPr wrap="square" rtlCol="0">
            <a:spAutoFit/>
          </a:bodyPr>
          <a:lstStyle/>
          <a:p>
            <a:pPr algn="ctr">
              <a:lnSpc>
                <a:spcPct val="150000"/>
              </a:lnSpc>
              <a:spcBef>
                <a:spcPts val="600"/>
              </a:spcBef>
              <a:spcAft>
                <a:spcPts val="600"/>
              </a:spcAft>
            </a:pPr>
            <a:r>
              <a:rPr lang="en-US" sz="15000" b="1" dirty="0">
                <a:solidFill>
                  <a:srgbClr val="FFFF00"/>
                </a:solidFill>
              </a:rPr>
              <a:t>CHƯƠNG 4:</a:t>
            </a:r>
          </a:p>
          <a:p>
            <a:pPr algn="ctr">
              <a:lnSpc>
                <a:spcPct val="150000"/>
              </a:lnSpc>
              <a:spcBef>
                <a:spcPts val="600"/>
              </a:spcBef>
              <a:spcAft>
                <a:spcPts val="600"/>
              </a:spcAft>
            </a:pPr>
            <a:r>
              <a:rPr lang="en-US" sz="15000" b="1" dirty="0">
                <a:solidFill>
                  <a:srgbClr val="FFFF00"/>
                </a:solidFill>
              </a:rPr>
              <a:t>KẾT QUẢ NGHIÊN CỨU</a:t>
            </a:r>
          </a:p>
        </p:txBody>
      </p:sp>
      <p:sp>
        <p:nvSpPr>
          <p:cNvPr id="13" name="Slide Number Placeholder 12">
            <a:extLst>
              <a:ext uri="{FF2B5EF4-FFF2-40B4-BE49-F238E27FC236}">
                <a16:creationId xmlns:a16="http://schemas.microsoft.com/office/drawing/2014/main" id="{AB567719-EF62-066E-7159-AC434D4D7C41}"/>
              </a:ext>
            </a:extLst>
          </p:cNvPr>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1708468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8F7602C2-8933-2B5E-718C-DAEE1F0C91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3310935-2878-82BF-EAA6-0A4AB22750F1}"/>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grpSp>
        <p:nvGrpSpPr>
          <p:cNvPr id="3" name="Group 3">
            <a:extLst>
              <a:ext uri="{FF2B5EF4-FFF2-40B4-BE49-F238E27FC236}">
                <a16:creationId xmlns:a16="http://schemas.microsoft.com/office/drawing/2014/main" id="{E87AB206-3D29-1816-74F8-27D4D04D9F63}"/>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691A0EDD-1877-27E2-35A9-FBC37EA98FDD}"/>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EA1EBFEF-FB49-87CD-E08E-6043A19F4ADF}"/>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651EBAED-370F-44D3-7010-460362B3EB66}"/>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59C70131-5DFB-7808-4851-36905B305E0C}"/>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56B61ED9-8D3E-68F8-F496-526383B71374}"/>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2C66CC1A-D2A9-3132-BE0D-FE270DBEB2B5}"/>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29F8093-4A53-2F6F-54E6-47A8B084F27D}"/>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60317BFF-0665-8A65-2A5D-5779D13229DE}"/>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8BC48D90-C3B3-B9F3-73E2-14EBE40F597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D1A49FBC-B5C7-156B-B5AA-D45DA54A1CE9}"/>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EAAB95C3-39D2-F427-5712-B395BFBFB68F}"/>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351A8DAF-9A68-934E-B4B6-FBD24B1BF61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E1B7A77F-EBD3-F590-9A87-93C0350B5D50}"/>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4F8FED6-9FCE-363C-4A49-D73E68457A1A}"/>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E01366E2-60EB-D747-27F9-C4917BA2C106}"/>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56D582EC-C95B-D08A-70CB-6ACDEFD97430}"/>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4886FD8-836C-64AD-04BA-C71E90BFAD7C}"/>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9ED752CB-B999-4812-F74B-762A2E1189F0}"/>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46293AC5-BE41-FE42-8C1F-DFE8F8B53361}"/>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9F451A77-9F91-E649-5323-B7193DE29A52}"/>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8C53BCEC-2FBA-FA82-9B09-E0B766B568F2}"/>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0642D8-3576-9BEC-491B-57D69A84E431}"/>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F0FD2387-CDDB-19FF-5142-69916306267F}"/>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F49BC7-BA9E-310D-D316-90D388FB7287}"/>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8950FFF8-006C-3794-D5CB-99A5E03878D7}"/>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8B903692-7102-CC3D-496B-E4618D96216B}"/>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2A3842B4-49A0-5F19-326D-B3F8574FE606}"/>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6"/>
            <a:stretch>
              <a:fillRect/>
            </a:stretch>
          </a:blipFill>
        </p:spPr>
        <p:txBody>
          <a:bodyPr/>
          <a:lstStyle/>
          <a:p>
            <a:endParaRPr lang="en-US"/>
          </a:p>
        </p:txBody>
      </p:sp>
      <p:sp>
        <p:nvSpPr>
          <p:cNvPr id="6" name="TextBox 5">
            <a:extLst>
              <a:ext uri="{FF2B5EF4-FFF2-40B4-BE49-F238E27FC236}">
                <a16:creationId xmlns:a16="http://schemas.microsoft.com/office/drawing/2014/main" id="{73E0EE9B-9D0E-1F85-2CEB-6AB1CD8877D7}"/>
              </a:ext>
            </a:extLst>
          </p:cNvPr>
          <p:cNvSpPr txBox="1"/>
          <p:nvPr/>
        </p:nvSpPr>
        <p:spPr>
          <a:xfrm>
            <a:off x="8070850" y="6676017"/>
            <a:ext cx="34975800" cy="6813404"/>
          </a:xfrm>
          <a:prstGeom prst="rect">
            <a:avLst/>
          </a:prstGeom>
          <a:noFill/>
        </p:spPr>
        <p:txBody>
          <a:bodyPr wrap="square" rtlCol="0">
            <a:spAutoFit/>
          </a:bodyPr>
          <a:lstStyle/>
          <a:p>
            <a:pPr algn="ctr">
              <a:lnSpc>
                <a:spcPct val="150000"/>
              </a:lnSpc>
              <a:spcBef>
                <a:spcPts val="600"/>
              </a:spcBef>
              <a:spcAft>
                <a:spcPts val="600"/>
              </a:spcAft>
            </a:pPr>
            <a:r>
              <a:rPr lang="en-US" sz="15000" b="1" dirty="0">
                <a:solidFill>
                  <a:srgbClr val="FFFF00"/>
                </a:solidFill>
              </a:rPr>
              <a:t>CHƯƠNG 1:</a:t>
            </a:r>
          </a:p>
          <a:p>
            <a:pPr algn="ctr">
              <a:lnSpc>
                <a:spcPct val="150000"/>
              </a:lnSpc>
              <a:spcBef>
                <a:spcPts val="600"/>
              </a:spcBef>
              <a:spcAft>
                <a:spcPts val="600"/>
              </a:spcAft>
            </a:pPr>
            <a:r>
              <a:rPr lang="en-US" sz="15000" b="1" dirty="0">
                <a:solidFill>
                  <a:srgbClr val="FFFF00"/>
                </a:solidFill>
              </a:rPr>
              <a:t>TỔNG QUAN</a:t>
            </a:r>
          </a:p>
        </p:txBody>
      </p:sp>
      <p:sp>
        <p:nvSpPr>
          <p:cNvPr id="8" name="TextBox 7">
            <a:extLst>
              <a:ext uri="{FF2B5EF4-FFF2-40B4-BE49-F238E27FC236}">
                <a16:creationId xmlns:a16="http://schemas.microsoft.com/office/drawing/2014/main" id="{AF865255-A630-FEEA-B8AE-5E49A4072B0B}"/>
              </a:ext>
            </a:extLst>
          </p:cNvPr>
          <p:cNvSpPr txBox="1"/>
          <p:nvPr/>
        </p:nvSpPr>
        <p:spPr>
          <a:xfrm>
            <a:off x="8948752" y="14152881"/>
            <a:ext cx="32078598" cy="7478970"/>
          </a:xfrm>
          <a:prstGeom prst="rect">
            <a:avLst/>
          </a:prstGeom>
          <a:noFill/>
        </p:spPr>
        <p:txBody>
          <a:bodyPr wrap="square" rtlCol="0">
            <a:spAutoFit/>
          </a:bodyPr>
          <a:lstStyle/>
          <a:p>
            <a:pPr algn="ctr">
              <a:lnSpc>
                <a:spcPct val="150000"/>
              </a:lnSpc>
            </a:pPr>
            <a:r>
              <a:rPr lang="en-US" sz="12000" b="1" dirty="0">
                <a:solidFill>
                  <a:schemeClr val="bg1"/>
                </a:solidFill>
                <a:latin typeface="Arial" panose="020B0604020202020204" pitchFamily="34" charset="0"/>
                <a:cs typeface="Arial" panose="020B0604020202020204" pitchFamily="34" charset="0"/>
              </a:rPr>
              <a:t>1.1 Lý do </a:t>
            </a:r>
            <a:r>
              <a:rPr lang="en-US" sz="12000" b="1" dirty="0" err="1">
                <a:solidFill>
                  <a:schemeClr val="bg1"/>
                </a:solidFill>
                <a:latin typeface="Arial" panose="020B0604020202020204" pitchFamily="34" charset="0"/>
                <a:cs typeface="Arial" panose="020B0604020202020204" pitchFamily="34" charset="0"/>
              </a:rPr>
              <a:t>chọn</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đề</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tài</a:t>
            </a:r>
            <a:endParaRPr lang="en-US" sz="12000" b="1" dirty="0">
              <a:solidFill>
                <a:schemeClr val="bg1"/>
              </a:solidFill>
              <a:latin typeface="Arial" panose="020B0604020202020204" pitchFamily="34" charset="0"/>
              <a:cs typeface="Arial" panose="020B0604020202020204" pitchFamily="34" charset="0"/>
            </a:endParaRPr>
          </a:p>
          <a:p>
            <a:pPr algn="ctr">
              <a:lnSpc>
                <a:spcPct val="150000"/>
              </a:lnSpc>
            </a:pPr>
            <a:r>
              <a:rPr lang="en-US" sz="12000" b="1" dirty="0">
                <a:solidFill>
                  <a:schemeClr val="bg1"/>
                </a:solidFill>
                <a:latin typeface="Arial" panose="020B0604020202020204" pitchFamily="34" charset="0"/>
                <a:cs typeface="Arial" panose="020B0604020202020204" pitchFamily="34" charset="0"/>
              </a:rPr>
              <a:t>1.2 </a:t>
            </a:r>
            <a:r>
              <a:rPr lang="en-US" sz="12000" b="1" dirty="0" err="1">
                <a:solidFill>
                  <a:schemeClr val="bg1"/>
                </a:solidFill>
                <a:latin typeface="Arial" panose="020B0604020202020204" pitchFamily="34" charset="0"/>
                <a:cs typeface="Arial" panose="020B0604020202020204" pitchFamily="34" charset="0"/>
              </a:rPr>
              <a:t>Tổng</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quan</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về</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đề</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tài</a:t>
            </a:r>
            <a:endParaRPr lang="en-US" sz="12000" b="1" dirty="0">
              <a:solidFill>
                <a:schemeClr val="bg1"/>
              </a:solidFill>
              <a:latin typeface="Arial" panose="020B0604020202020204" pitchFamily="34" charset="0"/>
              <a:cs typeface="Arial" panose="020B0604020202020204" pitchFamily="34" charset="0"/>
            </a:endParaRPr>
          </a:p>
          <a:p>
            <a:pPr algn="ctr"/>
            <a:endParaRPr lang="vi-VN" sz="12000" b="1" dirty="0">
              <a:solidFill>
                <a:schemeClr val="bg1"/>
              </a:solidFill>
              <a:latin typeface="Arial" panose="020B0604020202020204" pitchFamily="34" charset="0"/>
              <a:cs typeface="Arial" panose="020B0604020202020204" pitchFamily="34" charset="0"/>
            </a:endParaRPr>
          </a:p>
        </p:txBody>
      </p:sp>
      <p:sp>
        <p:nvSpPr>
          <p:cNvPr id="13" name="Slide Number Placeholder 12">
            <a:extLst>
              <a:ext uri="{FF2B5EF4-FFF2-40B4-BE49-F238E27FC236}">
                <a16:creationId xmlns:a16="http://schemas.microsoft.com/office/drawing/2014/main" id="{AB567719-EF62-066E-7159-AC434D4D7C41}"/>
              </a:ext>
            </a:extLst>
          </p:cNvPr>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3054881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1B85F8AB-F6E3-B357-FC11-23A034162B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832E92-79E8-C934-927E-A8529ACAF589}"/>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56FCF935-09C3-5F95-B5F5-FA9F27D9FEF2}"/>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7351ECBB-7CD5-9157-58E6-BDE9155E741A}"/>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15718E92-8545-D1BD-471D-D804A31F7755}"/>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05E6347D-3BF9-D825-22AD-94F3B08A1FE9}"/>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7C93F97B-E1E8-C05E-CAD9-46218E4F6980}"/>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251365FA-D62F-CD0F-C29D-A7AD19F56CE3}"/>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3F45A848-4663-3F3E-1C47-098BE534ED30}"/>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5EE9931-0E8A-BF79-9C93-0E3736D3E087}"/>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D06E7B3A-66E7-92CA-4A08-48B3DFB24BE3}"/>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605CD011-F51C-D9D8-D6DC-74D708C9806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AC01C08D-F226-3E9A-0E77-04F5F9F45E58}"/>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021F01AD-F9F2-3489-9F7C-B8ED9FEE808C}"/>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DB570A2D-A119-AE6C-819F-02E90C5450B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8620EAA0-ED97-6D0C-1911-0D55E35F0B95}"/>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EAA2509-9FB1-3C27-96F4-673140EEEDAF}"/>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4FD38F81-27E7-E2AF-10F2-148B419F545F}"/>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0490D7B8-F396-65AA-552A-7903F8AE4FED}"/>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7538BD7-7FC3-BAA0-6974-555D80FA0EC1}"/>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5B7B071C-24B3-DF8D-C75E-CF2208FC7933}"/>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1271559A-CB95-0E72-33D1-083637E4D38B}"/>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2E728C31-921B-6E61-9EFB-21AC8DEF65A4}"/>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B2AA72DC-B044-C34D-E382-8CFCB7FDDFED}"/>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E2DCD0-F945-C312-1CF3-C29D5071EE15}"/>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B9F1DB0E-6279-66CB-DFE5-5AC47DA07472}"/>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A118AE-0F08-3985-0D78-217789D7AA4D}"/>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04C711F4-530E-6F04-7EFE-F10E7FAF1199}"/>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62E1DC9B-8B65-D9F3-8ECA-0C12521D806E}"/>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88BD90CF-26C9-F955-6D31-4B56CA1359E0}"/>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7"/>
            <a:stretch>
              <a:fillRect/>
            </a:stretch>
          </a:blipFill>
        </p:spPr>
        <p:txBody>
          <a:bodyPr/>
          <a:lstStyle/>
          <a:p>
            <a:endParaRPr lang="en-US"/>
          </a:p>
        </p:txBody>
      </p:sp>
      <p:sp>
        <p:nvSpPr>
          <p:cNvPr id="12" name="Slide Number Placeholder 11">
            <a:extLst>
              <a:ext uri="{FF2B5EF4-FFF2-40B4-BE49-F238E27FC236}">
                <a16:creationId xmlns:a16="http://schemas.microsoft.com/office/drawing/2014/main" id="{64E276F6-C4E7-88C1-3028-5E81E241061A}"/>
              </a:ext>
            </a:extLst>
          </p:cNvPr>
          <p:cNvSpPr>
            <a:spLocks noGrp="1"/>
          </p:cNvSpPr>
          <p:nvPr>
            <p:ph type="sldNum" sz="quarter" idx="12"/>
          </p:nvPr>
        </p:nvSpPr>
        <p:spPr/>
        <p:txBody>
          <a:bodyPr/>
          <a:lstStyle/>
          <a:p>
            <a:fld id="{B6F15528-21DE-4FAA-801E-634DDDAF4B2B}" type="slidenum">
              <a:rPr lang="en-US" smtClean="0"/>
              <a:pPr/>
              <a:t>20</a:t>
            </a:fld>
            <a:endParaRPr lang="en-US"/>
          </a:p>
        </p:txBody>
      </p:sp>
      <p:pic>
        <p:nvPicPr>
          <p:cNvPr id="6146" name="Picture 1">
            <a:extLst>
              <a:ext uri="{FF2B5EF4-FFF2-40B4-BE49-F238E27FC236}">
                <a16:creationId xmlns:a16="http://schemas.microsoft.com/office/drawing/2014/main" id="{AB5E8D85-F7F3-9606-AD06-E23ED23D9C9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119350" y="1264517"/>
            <a:ext cx="24278270" cy="2455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1">
            <a:extLst>
              <a:ext uri="{FF2B5EF4-FFF2-40B4-BE49-F238E27FC236}">
                <a16:creationId xmlns:a16="http://schemas.microsoft.com/office/drawing/2014/main" id="{A162C882-5C08-EA12-45E0-4D8C5622B67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119350" y="1234035"/>
            <a:ext cx="24278270" cy="2455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528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146"/>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6147"/>
                                        </p:tgtEl>
                                        <p:attrNameLst>
                                          <p:attrName>style.visibility</p:attrName>
                                        </p:attrNameLst>
                                      </p:cBhvr>
                                      <p:to>
                                        <p:strVal val="visible"/>
                                      </p:to>
                                    </p:set>
                                    <p:animEffect transition="in" filter="fade">
                                      <p:cBhvr>
                                        <p:cTn id="9" dur="500"/>
                                        <p:tgtEl>
                                          <p:spTgt spid="6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1B85F8AB-F6E3-B357-FC11-23A034162B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832E92-79E8-C934-927E-A8529ACAF589}"/>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56FCF935-09C3-5F95-B5F5-FA9F27D9FEF2}"/>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7351ECBB-7CD5-9157-58E6-BDE9155E741A}"/>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15718E92-8545-D1BD-471D-D804A31F7755}"/>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05E6347D-3BF9-D825-22AD-94F3B08A1FE9}"/>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7C93F97B-E1E8-C05E-CAD9-46218E4F6980}"/>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251365FA-D62F-CD0F-C29D-A7AD19F56CE3}"/>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3F45A848-4663-3F3E-1C47-098BE534ED30}"/>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5EE9931-0E8A-BF79-9C93-0E3736D3E087}"/>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D06E7B3A-66E7-92CA-4A08-48B3DFB24BE3}"/>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605CD011-F51C-D9D8-D6DC-74D708C9806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AC01C08D-F226-3E9A-0E77-04F5F9F45E58}"/>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021F01AD-F9F2-3489-9F7C-B8ED9FEE808C}"/>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DB570A2D-A119-AE6C-819F-02E90C5450B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8620EAA0-ED97-6D0C-1911-0D55E35F0B95}"/>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EAA2509-9FB1-3C27-96F4-673140EEEDAF}"/>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4FD38F81-27E7-E2AF-10F2-148B419F545F}"/>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0490D7B8-F396-65AA-552A-7903F8AE4FED}"/>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7538BD7-7FC3-BAA0-6974-555D80FA0EC1}"/>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5B7B071C-24B3-DF8D-C75E-CF2208FC7933}"/>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1271559A-CB95-0E72-33D1-083637E4D38B}"/>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2E728C31-921B-6E61-9EFB-21AC8DEF65A4}"/>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B2AA72DC-B044-C34D-E382-8CFCB7FDDFED}"/>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E2DCD0-F945-C312-1CF3-C29D5071EE15}"/>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B9F1DB0E-6279-66CB-DFE5-5AC47DA07472}"/>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A118AE-0F08-3985-0D78-217789D7AA4D}"/>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04C711F4-530E-6F04-7EFE-F10E7FAF1199}"/>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62E1DC9B-8B65-D9F3-8ECA-0C12521D806E}"/>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88BD90CF-26C9-F955-6D31-4B56CA1359E0}"/>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7"/>
            <a:stretch>
              <a:fillRect/>
            </a:stretch>
          </a:blipFill>
        </p:spPr>
        <p:txBody>
          <a:bodyPr/>
          <a:lstStyle/>
          <a:p>
            <a:endParaRPr lang="en-US"/>
          </a:p>
        </p:txBody>
      </p:sp>
      <p:sp>
        <p:nvSpPr>
          <p:cNvPr id="12" name="Slide Number Placeholder 11">
            <a:extLst>
              <a:ext uri="{FF2B5EF4-FFF2-40B4-BE49-F238E27FC236}">
                <a16:creationId xmlns:a16="http://schemas.microsoft.com/office/drawing/2014/main" id="{64E276F6-C4E7-88C1-3028-5E81E241061A}"/>
              </a:ext>
            </a:extLst>
          </p:cNvPr>
          <p:cNvSpPr>
            <a:spLocks noGrp="1"/>
          </p:cNvSpPr>
          <p:nvPr>
            <p:ph type="sldNum" sz="quarter" idx="12"/>
          </p:nvPr>
        </p:nvSpPr>
        <p:spPr/>
        <p:txBody>
          <a:bodyPr/>
          <a:lstStyle/>
          <a:p>
            <a:fld id="{B6F15528-21DE-4FAA-801E-634DDDAF4B2B}" type="slidenum">
              <a:rPr lang="en-US" smtClean="0"/>
              <a:pPr/>
              <a:t>21</a:t>
            </a:fld>
            <a:endParaRPr lang="en-US"/>
          </a:p>
        </p:txBody>
      </p:sp>
      <p:pic>
        <p:nvPicPr>
          <p:cNvPr id="7170" name="Picture 1">
            <a:extLst>
              <a:ext uri="{FF2B5EF4-FFF2-40B4-BE49-F238E27FC236}">
                <a16:creationId xmlns:a16="http://schemas.microsoft.com/office/drawing/2014/main" id="{5AB3DFBD-637B-2AB8-735E-8C6C8F06A7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49688" y="1092912"/>
            <a:ext cx="18958062" cy="2678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Picture 1">
            <a:extLst>
              <a:ext uri="{FF2B5EF4-FFF2-40B4-BE49-F238E27FC236}">
                <a16:creationId xmlns:a16="http://schemas.microsoft.com/office/drawing/2014/main" id="{56ACBDC8-DE20-835C-7DA1-28B02AFB37A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99350" y="7364305"/>
            <a:ext cx="40456746" cy="1836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Picture 1">
            <a:extLst>
              <a:ext uri="{FF2B5EF4-FFF2-40B4-BE49-F238E27FC236}">
                <a16:creationId xmlns:a16="http://schemas.microsoft.com/office/drawing/2014/main" id="{0A41E11E-52A0-96F7-F974-57EC59771A2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33419" y="7458558"/>
            <a:ext cx="40456747" cy="18368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1969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170"/>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7171"/>
                                        </p:tgtEl>
                                        <p:attrNameLst>
                                          <p:attrName>style.visibility</p:attrName>
                                        </p:attrNameLst>
                                      </p:cBhvr>
                                      <p:to>
                                        <p:strVal val="visible"/>
                                      </p:to>
                                    </p:set>
                                    <p:animEffect transition="in" filter="fade">
                                      <p:cBhvr>
                                        <p:cTn id="9" dur="500"/>
                                        <p:tgtEl>
                                          <p:spTgt spid="7171"/>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7171"/>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7172"/>
                                        </p:tgtEl>
                                        <p:attrNameLst>
                                          <p:attrName>style.visibility</p:attrName>
                                        </p:attrNameLst>
                                      </p:cBhvr>
                                      <p:to>
                                        <p:strVal val="visible"/>
                                      </p:to>
                                    </p:set>
                                    <p:animEffect transition="in" filter="fade">
                                      <p:cBhvr>
                                        <p:cTn id="16" dur="500"/>
                                        <p:tgtEl>
                                          <p:spTgt spid="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1B85F8AB-F6E3-B357-FC11-23A034162B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832E92-79E8-C934-927E-A8529ACAF589}"/>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56FCF935-09C3-5F95-B5F5-FA9F27D9FEF2}"/>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7351ECBB-7CD5-9157-58E6-BDE9155E741A}"/>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15718E92-8545-D1BD-471D-D804A31F7755}"/>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05E6347D-3BF9-D825-22AD-94F3B08A1FE9}"/>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7C93F97B-E1E8-C05E-CAD9-46218E4F6980}"/>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251365FA-D62F-CD0F-C29D-A7AD19F56CE3}"/>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3F45A848-4663-3F3E-1C47-098BE534ED30}"/>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5EE9931-0E8A-BF79-9C93-0E3736D3E087}"/>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D06E7B3A-66E7-92CA-4A08-48B3DFB24BE3}"/>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605CD011-F51C-D9D8-D6DC-74D708C9806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AC01C08D-F226-3E9A-0E77-04F5F9F45E58}"/>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021F01AD-F9F2-3489-9F7C-B8ED9FEE808C}"/>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DB570A2D-A119-AE6C-819F-02E90C5450B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8620EAA0-ED97-6D0C-1911-0D55E35F0B95}"/>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EAA2509-9FB1-3C27-96F4-673140EEEDAF}"/>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4FD38F81-27E7-E2AF-10F2-148B419F545F}"/>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0490D7B8-F396-65AA-552A-7903F8AE4FED}"/>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7538BD7-7FC3-BAA0-6974-555D80FA0EC1}"/>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5B7B071C-24B3-DF8D-C75E-CF2208FC7933}"/>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1271559A-CB95-0E72-33D1-083637E4D38B}"/>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2E728C31-921B-6E61-9EFB-21AC8DEF65A4}"/>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B2AA72DC-B044-C34D-E382-8CFCB7FDDFED}"/>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E2DCD0-F945-C312-1CF3-C29D5071EE15}"/>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B9F1DB0E-6279-66CB-DFE5-5AC47DA07472}"/>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A118AE-0F08-3985-0D78-217789D7AA4D}"/>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04C711F4-530E-6F04-7EFE-F10E7FAF1199}"/>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62E1DC9B-8B65-D9F3-8ECA-0C12521D806E}"/>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88BD90CF-26C9-F955-6D31-4B56CA1359E0}"/>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7"/>
            <a:stretch>
              <a:fillRect/>
            </a:stretch>
          </a:blipFill>
        </p:spPr>
        <p:txBody>
          <a:bodyPr/>
          <a:lstStyle/>
          <a:p>
            <a:endParaRPr lang="en-US"/>
          </a:p>
        </p:txBody>
      </p:sp>
      <p:sp>
        <p:nvSpPr>
          <p:cNvPr id="12" name="Slide Number Placeholder 11">
            <a:extLst>
              <a:ext uri="{FF2B5EF4-FFF2-40B4-BE49-F238E27FC236}">
                <a16:creationId xmlns:a16="http://schemas.microsoft.com/office/drawing/2014/main" id="{64E276F6-C4E7-88C1-3028-5E81E241061A}"/>
              </a:ext>
            </a:extLst>
          </p:cNvPr>
          <p:cNvSpPr>
            <a:spLocks noGrp="1"/>
          </p:cNvSpPr>
          <p:nvPr>
            <p:ph type="sldNum" sz="quarter" idx="12"/>
          </p:nvPr>
        </p:nvSpPr>
        <p:spPr/>
        <p:txBody>
          <a:bodyPr/>
          <a:lstStyle/>
          <a:p>
            <a:fld id="{B6F15528-21DE-4FAA-801E-634DDDAF4B2B}" type="slidenum">
              <a:rPr lang="en-US" smtClean="0"/>
              <a:pPr/>
              <a:t>22</a:t>
            </a:fld>
            <a:endParaRPr lang="en-US"/>
          </a:p>
        </p:txBody>
      </p:sp>
      <p:pic>
        <p:nvPicPr>
          <p:cNvPr id="8194" name="Picture 1">
            <a:extLst>
              <a:ext uri="{FF2B5EF4-FFF2-40B4-BE49-F238E27FC236}">
                <a16:creationId xmlns:a16="http://schemas.microsoft.com/office/drawing/2014/main" id="{556DBD49-6BA7-0D2D-E09C-2191E5B7718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756010" y="293662"/>
            <a:ext cx="25641610" cy="27585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Picture 1">
            <a:extLst>
              <a:ext uri="{FF2B5EF4-FFF2-40B4-BE49-F238E27FC236}">
                <a16:creationId xmlns:a16="http://schemas.microsoft.com/office/drawing/2014/main" id="{69F5430A-22FB-8D63-15DB-DC367CDEF9C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241993" y="293662"/>
            <a:ext cx="22733145" cy="28137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1556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194"/>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8195"/>
                                        </p:tgtEl>
                                        <p:attrNameLst>
                                          <p:attrName>style.visibility</p:attrName>
                                        </p:attrNameLst>
                                      </p:cBhvr>
                                      <p:to>
                                        <p:strVal val="visible"/>
                                      </p:to>
                                    </p:set>
                                    <p:animEffect transition="in" filter="fade">
                                      <p:cBhvr>
                                        <p:cTn id="9" dur="500"/>
                                        <p:tgtEl>
                                          <p:spTgt spid="8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1B85F8AB-F6E3-B357-FC11-23A034162B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832E92-79E8-C934-927E-A8529ACAF589}"/>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56FCF935-09C3-5F95-B5F5-FA9F27D9FEF2}"/>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7351ECBB-7CD5-9157-58E6-BDE9155E741A}"/>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15718E92-8545-D1BD-471D-D804A31F7755}"/>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05E6347D-3BF9-D825-22AD-94F3B08A1FE9}"/>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7C93F97B-E1E8-C05E-CAD9-46218E4F6980}"/>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251365FA-D62F-CD0F-C29D-A7AD19F56CE3}"/>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3F45A848-4663-3F3E-1C47-098BE534ED30}"/>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5EE9931-0E8A-BF79-9C93-0E3736D3E087}"/>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D06E7B3A-66E7-92CA-4A08-48B3DFB24BE3}"/>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605CD011-F51C-D9D8-D6DC-74D708C9806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AC01C08D-F226-3E9A-0E77-04F5F9F45E58}"/>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021F01AD-F9F2-3489-9F7C-B8ED9FEE808C}"/>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DB570A2D-A119-AE6C-819F-02E90C5450B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8620EAA0-ED97-6D0C-1911-0D55E35F0B95}"/>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EAA2509-9FB1-3C27-96F4-673140EEEDAF}"/>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4FD38F81-27E7-E2AF-10F2-148B419F545F}"/>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0490D7B8-F396-65AA-552A-7903F8AE4FED}"/>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7538BD7-7FC3-BAA0-6974-555D80FA0EC1}"/>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5B7B071C-24B3-DF8D-C75E-CF2208FC7933}"/>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1271559A-CB95-0E72-33D1-083637E4D38B}"/>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2E728C31-921B-6E61-9EFB-21AC8DEF65A4}"/>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B2AA72DC-B044-C34D-E382-8CFCB7FDDFED}"/>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E2DCD0-F945-C312-1CF3-C29D5071EE15}"/>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B9F1DB0E-6279-66CB-DFE5-5AC47DA07472}"/>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A118AE-0F08-3985-0D78-217789D7AA4D}"/>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04C711F4-530E-6F04-7EFE-F10E7FAF1199}"/>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62E1DC9B-8B65-D9F3-8ECA-0C12521D806E}"/>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88BD90CF-26C9-F955-6D31-4B56CA1359E0}"/>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7"/>
            <a:stretch>
              <a:fillRect/>
            </a:stretch>
          </a:blipFill>
        </p:spPr>
        <p:txBody>
          <a:bodyPr/>
          <a:lstStyle/>
          <a:p>
            <a:endParaRPr lang="en-US"/>
          </a:p>
        </p:txBody>
      </p:sp>
      <p:sp>
        <p:nvSpPr>
          <p:cNvPr id="12" name="Slide Number Placeholder 11">
            <a:extLst>
              <a:ext uri="{FF2B5EF4-FFF2-40B4-BE49-F238E27FC236}">
                <a16:creationId xmlns:a16="http://schemas.microsoft.com/office/drawing/2014/main" id="{64E276F6-C4E7-88C1-3028-5E81E241061A}"/>
              </a:ext>
            </a:extLst>
          </p:cNvPr>
          <p:cNvSpPr>
            <a:spLocks noGrp="1"/>
          </p:cNvSpPr>
          <p:nvPr>
            <p:ph type="sldNum" sz="quarter" idx="12"/>
          </p:nvPr>
        </p:nvSpPr>
        <p:spPr/>
        <p:txBody>
          <a:bodyPr/>
          <a:lstStyle/>
          <a:p>
            <a:fld id="{B6F15528-21DE-4FAA-801E-634DDDAF4B2B}" type="slidenum">
              <a:rPr lang="en-US" smtClean="0"/>
              <a:pPr/>
              <a:t>23</a:t>
            </a:fld>
            <a:endParaRPr lang="en-US"/>
          </a:p>
        </p:txBody>
      </p:sp>
      <p:pic>
        <p:nvPicPr>
          <p:cNvPr id="9218" name="Picture 1">
            <a:extLst>
              <a:ext uri="{FF2B5EF4-FFF2-40B4-BE49-F238E27FC236}">
                <a16:creationId xmlns:a16="http://schemas.microsoft.com/office/drawing/2014/main" id="{996B4F13-9589-2B98-183D-E2C33ED8087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38570" y="2093827"/>
            <a:ext cx="39852600" cy="24866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9" name="Picture 1">
            <a:extLst>
              <a:ext uri="{FF2B5EF4-FFF2-40B4-BE49-F238E27FC236}">
                <a16:creationId xmlns:a16="http://schemas.microsoft.com/office/drawing/2014/main" id="{5079B655-2DFB-A77A-2897-F31EAB95E2D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16011" y="1408398"/>
            <a:ext cx="41062183" cy="26599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568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218"/>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9219"/>
                                        </p:tgtEl>
                                        <p:attrNameLst>
                                          <p:attrName>style.visibility</p:attrName>
                                        </p:attrNameLst>
                                      </p:cBhvr>
                                      <p:to>
                                        <p:strVal val="visible"/>
                                      </p:to>
                                    </p:set>
                                    <p:animEffect transition="in" filter="fade">
                                      <p:cBhvr>
                                        <p:cTn id="9" dur="500"/>
                                        <p:tgtEl>
                                          <p:spTgt spid="9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1B85F8AB-F6E3-B357-FC11-23A034162B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832E92-79E8-C934-927E-A8529ACAF589}"/>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56FCF935-09C3-5F95-B5F5-FA9F27D9FEF2}"/>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7351ECBB-7CD5-9157-58E6-BDE9155E741A}"/>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15718E92-8545-D1BD-471D-D804A31F7755}"/>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05E6347D-3BF9-D825-22AD-94F3B08A1FE9}"/>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7C93F97B-E1E8-C05E-CAD9-46218E4F6980}"/>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251365FA-D62F-CD0F-C29D-A7AD19F56CE3}"/>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3F45A848-4663-3F3E-1C47-098BE534ED30}"/>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5EE9931-0E8A-BF79-9C93-0E3736D3E087}"/>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D06E7B3A-66E7-92CA-4A08-48B3DFB24BE3}"/>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605CD011-F51C-D9D8-D6DC-74D708C9806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AC01C08D-F226-3E9A-0E77-04F5F9F45E58}"/>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021F01AD-F9F2-3489-9F7C-B8ED9FEE808C}"/>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DB570A2D-A119-AE6C-819F-02E90C5450B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8620EAA0-ED97-6D0C-1911-0D55E35F0B95}"/>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EAA2509-9FB1-3C27-96F4-673140EEEDAF}"/>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4FD38F81-27E7-E2AF-10F2-148B419F545F}"/>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0490D7B8-F396-65AA-552A-7903F8AE4FED}"/>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7538BD7-7FC3-BAA0-6974-555D80FA0EC1}"/>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5B7B071C-24B3-DF8D-C75E-CF2208FC7933}"/>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1271559A-CB95-0E72-33D1-083637E4D38B}"/>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2E728C31-921B-6E61-9EFB-21AC8DEF65A4}"/>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B2AA72DC-B044-C34D-E382-8CFCB7FDDFED}"/>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E2DCD0-F945-C312-1CF3-C29D5071EE15}"/>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B9F1DB0E-6279-66CB-DFE5-5AC47DA07472}"/>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A118AE-0F08-3985-0D78-217789D7AA4D}"/>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04C711F4-530E-6F04-7EFE-F10E7FAF1199}"/>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62E1DC9B-8B65-D9F3-8ECA-0C12521D806E}"/>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88BD90CF-26C9-F955-6D31-4B56CA1359E0}"/>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7"/>
            <a:stretch>
              <a:fillRect/>
            </a:stretch>
          </a:blipFill>
        </p:spPr>
        <p:txBody>
          <a:bodyPr/>
          <a:lstStyle/>
          <a:p>
            <a:endParaRPr lang="en-US"/>
          </a:p>
        </p:txBody>
      </p:sp>
      <p:sp>
        <p:nvSpPr>
          <p:cNvPr id="12" name="Slide Number Placeholder 11">
            <a:extLst>
              <a:ext uri="{FF2B5EF4-FFF2-40B4-BE49-F238E27FC236}">
                <a16:creationId xmlns:a16="http://schemas.microsoft.com/office/drawing/2014/main" id="{64E276F6-C4E7-88C1-3028-5E81E241061A}"/>
              </a:ext>
            </a:extLst>
          </p:cNvPr>
          <p:cNvSpPr>
            <a:spLocks noGrp="1"/>
          </p:cNvSpPr>
          <p:nvPr>
            <p:ph type="sldNum" sz="quarter" idx="12"/>
          </p:nvPr>
        </p:nvSpPr>
        <p:spPr/>
        <p:txBody>
          <a:bodyPr/>
          <a:lstStyle/>
          <a:p>
            <a:fld id="{B6F15528-21DE-4FAA-801E-634DDDAF4B2B}" type="slidenum">
              <a:rPr lang="en-US" smtClean="0"/>
              <a:pPr/>
              <a:t>24</a:t>
            </a:fld>
            <a:endParaRPr lang="en-US"/>
          </a:p>
        </p:txBody>
      </p:sp>
      <p:pic>
        <p:nvPicPr>
          <p:cNvPr id="10242" name="Picture 1">
            <a:extLst>
              <a:ext uri="{FF2B5EF4-FFF2-40B4-BE49-F238E27FC236}">
                <a16:creationId xmlns:a16="http://schemas.microsoft.com/office/drawing/2014/main" id="{120E4141-1824-7865-B7FC-34BC42DF36A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28151" y="999956"/>
            <a:ext cx="29944598" cy="12027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Picture 1">
            <a:extLst>
              <a:ext uri="{FF2B5EF4-FFF2-40B4-BE49-F238E27FC236}">
                <a16:creationId xmlns:a16="http://schemas.microsoft.com/office/drawing/2014/main" id="{12A1DF8A-016A-32F5-7638-DEB6B67852F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970122" y="13397677"/>
            <a:ext cx="31591628" cy="14559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944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1B85F8AB-F6E3-B357-FC11-23A034162B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832E92-79E8-C934-927E-A8529ACAF589}"/>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56FCF935-09C3-5F95-B5F5-FA9F27D9FEF2}"/>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7351ECBB-7CD5-9157-58E6-BDE9155E741A}"/>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15718E92-8545-D1BD-471D-D804A31F7755}"/>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05E6347D-3BF9-D825-22AD-94F3B08A1FE9}"/>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7C93F97B-E1E8-C05E-CAD9-46218E4F6980}"/>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251365FA-D62F-CD0F-C29D-A7AD19F56CE3}"/>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3F45A848-4663-3F3E-1C47-098BE534ED30}"/>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5EE9931-0E8A-BF79-9C93-0E3736D3E087}"/>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D06E7B3A-66E7-92CA-4A08-48B3DFB24BE3}"/>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605CD011-F51C-D9D8-D6DC-74D708C9806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AC01C08D-F226-3E9A-0E77-04F5F9F45E58}"/>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021F01AD-F9F2-3489-9F7C-B8ED9FEE808C}"/>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DB570A2D-A119-AE6C-819F-02E90C5450B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8620EAA0-ED97-6D0C-1911-0D55E35F0B95}"/>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EAA2509-9FB1-3C27-96F4-673140EEEDAF}"/>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4FD38F81-27E7-E2AF-10F2-148B419F545F}"/>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0490D7B8-F396-65AA-552A-7903F8AE4FED}"/>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7538BD7-7FC3-BAA0-6974-555D80FA0EC1}"/>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5B7B071C-24B3-DF8D-C75E-CF2208FC7933}"/>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1271559A-CB95-0E72-33D1-083637E4D38B}"/>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2E728C31-921B-6E61-9EFB-21AC8DEF65A4}"/>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B2AA72DC-B044-C34D-E382-8CFCB7FDDFED}"/>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E2DCD0-F945-C312-1CF3-C29D5071EE15}"/>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B9F1DB0E-6279-66CB-DFE5-5AC47DA07472}"/>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A118AE-0F08-3985-0D78-217789D7AA4D}"/>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04C711F4-530E-6F04-7EFE-F10E7FAF1199}"/>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62E1DC9B-8B65-D9F3-8ECA-0C12521D806E}"/>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88BD90CF-26C9-F955-6D31-4B56CA1359E0}"/>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7"/>
            <a:stretch>
              <a:fillRect/>
            </a:stretch>
          </a:blipFill>
        </p:spPr>
        <p:txBody>
          <a:bodyPr/>
          <a:lstStyle/>
          <a:p>
            <a:endParaRPr lang="en-US"/>
          </a:p>
        </p:txBody>
      </p:sp>
      <p:sp>
        <p:nvSpPr>
          <p:cNvPr id="12" name="Slide Number Placeholder 11">
            <a:extLst>
              <a:ext uri="{FF2B5EF4-FFF2-40B4-BE49-F238E27FC236}">
                <a16:creationId xmlns:a16="http://schemas.microsoft.com/office/drawing/2014/main" id="{64E276F6-C4E7-88C1-3028-5E81E241061A}"/>
              </a:ext>
            </a:extLst>
          </p:cNvPr>
          <p:cNvSpPr>
            <a:spLocks noGrp="1"/>
          </p:cNvSpPr>
          <p:nvPr>
            <p:ph type="sldNum" sz="quarter" idx="12"/>
          </p:nvPr>
        </p:nvSpPr>
        <p:spPr/>
        <p:txBody>
          <a:bodyPr/>
          <a:lstStyle/>
          <a:p>
            <a:fld id="{B6F15528-21DE-4FAA-801E-634DDDAF4B2B}" type="slidenum">
              <a:rPr lang="en-US" smtClean="0"/>
              <a:pPr/>
              <a:t>25</a:t>
            </a:fld>
            <a:endParaRPr lang="en-US"/>
          </a:p>
        </p:txBody>
      </p:sp>
      <p:pic>
        <p:nvPicPr>
          <p:cNvPr id="11266" name="Picture 1">
            <a:extLst>
              <a:ext uri="{FF2B5EF4-FFF2-40B4-BE49-F238E27FC236}">
                <a16:creationId xmlns:a16="http://schemas.microsoft.com/office/drawing/2014/main" id="{CA1A93CD-6398-5921-7835-7506F466B9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80550" y="969309"/>
            <a:ext cx="39491422" cy="2686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Picture 1">
            <a:extLst>
              <a:ext uri="{FF2B5EF4-FFF2-40B4-BE49-F238E27FC236}">
                <a16:creationId xmlns:a16="http://schemas.microsoft.com/office/drawing/2014/main" id="{BB6141D1-86CA-F540-611E-E8D0E75F752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22653" y="2218290"/>
            <a:ext cx="39491422" cy="23146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1">
            <a:extLst>
              <a:ext uri="{FF2B5EF4-FFF2-40B4-BE49-F238E27FC236}">
                <a16:creationId xmlns:a16="http://schemas.microsoft.com/office/drawing/2014/main" id="{83ABC61A-F92A-13AB-4C03-EBF29C911C7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79276" y="5595913"/>
            <a:ext cx="39489079" cy="21389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9" name="Picture 1">
            <a:extLst>
              <a:ext uri="{FF2B5EF4-FFF2-40B4-BE49-F238E27FC236}">
                <a16:creationId xmlns:a16="http://schemas.microsoft.com/office/drawing/2014/main" id="{5357B8D4-7070-0B89-AF56-562A85AF150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59900" y="2076715"/>
            <a:ext cx="39679245" cy="24466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0" name="Picture 1">
            <a:extLst>
              <a:ext uri="{FF2B5EF4-FFF2-40B4-BE49-F238E27FC236}">
                <a16:creationId xmlns:a16="http://schemas.microsoft.com/office/drawing/2014/main" id="{5A8479F3-6523-34B1-7954-4B44D6ACD6F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00767" y="4329651"/>
            <a:ext cx="39679245" cy="21189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2464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11267"/>
                                        </p:tgtEl>
                                        <p:attrNameLst>
                                          <p:attrName>style.visibility</p:attrName>
                                        </p:attrNameLst>
                                      </p:cBhvr>
                                      <p:to>
                                        <p:strVal val="visible"/>
                                      </p:to>
                                    </p:set>
                                    <p:animEffect transition="in" filter="fade">
                                      <p:cBhvr>
                                        <p:cTn id="9" dur="500"/>
                                        <p:tgtEl>
                                          <p:spTgt spid="1126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11267"/>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11268"/>
                                        </p:tgtEl>
                                        <p:attrNameLst>
                                          <p:attrName>style.visibility</p:attrName>
                                        </p:attrNameLst>
                                      </p:cBhvr>
                                      <p:to>
                                        <p:strVal val="visible"/>
                                      </p:to>
                                    </p:set>
                                  </p:childTnLst>
                                </p:cTn>
                              </p:par>
                              <p:par>
                                <p:cTn id="16" presetID="10" presetClass="entr" presetSubtype="0" fill="hold" nodeType="withEffect">
                                  <p:stCondLst>
                                    <p:cond delay="0"/>
                                  </p:stCondLst>
                                  <p:childTnLst>
                                    <p:set>
                                      <p:cBhvr>
                                        <p:cTn id="17" dur="1" fill="hold">
                                          <p:stCondLst>
                                            <p:cond delay="0"/>
                                          </p:stCondLst>
                                        </p:cTn>
                                        <p:tgtEl>
                                          <p:spTgt spid="11268"/>
                                        </p:tgtEl>
                                        <p:attrNameLst>
                                          <p:attrName>style.visibility</p:attrName>
                                        </p:attrNameLst>
                                      </p:cBhvr>
                                      <p:to>
                                        <p:strVal val="visible"/>
                                      </p:to>
                                    </p:set>
                                    <p:animEffect transition="in" filter="fade">
                                      <p:cBhvr>
                                        <p:cTn id="18" dur="500"/>
                                        <p:tgtEl>
                                          <p:spTgt spid="11268"/>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1268"/>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11269"/>
                                        </p:tgtEl>
                                        <p:attrNameLst>
                                          <p:attrName>style.visibility</p:attrName>
                                        </p:attrNameLst>
                                      </p:cBhvr>
                                      <p:to>
                                        <p:strVal val="visible"/>
                                      </p:to>
                                    </p:set>
                                    <p:animEffect transition="in" filter="fade">
                                      <p:cBhvr>
                                        <p:cTn id="25" dur="500"/>
                                        <p:tgtEl>
                                          <p:spTgt spid="11269"/>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11269"/>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11270"/>
                                        </p:tgtEl>
                                        <p:attrNameLst>
                                          <p:attrName>style.visibility</p:attrName>
                                        </p:attrNameLst>
                                      </p:cBhvr>
                                      <p:to>
                                        <p:strVal val="visible"/>
                                      </p:to>
                                    </p:set>
                                    <p:animEffect transition="in" filter="fade">
                                      <p:cBhvr>
                                        <p:cTn id="32" dur="500"/>
                                        <p:tgtEl>
                                          <p:spTgt spid="11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1B85F8AB-F6E3-B357-FC11-23A034162B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832E92-79E8-C934-927E-A8529ACAF589}"/>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56FCF935-09C3-5F95-B5F5-FA9F27D9FEF2}"/>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7351ECBB-7CD5-9157-58E6-BDE9155E741A}"/>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15718E92-8545-D1BD-471D-D804A31F7755}"/>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05E6347D-3BF9-D825-22AD-94F3B08A1FE9}"/>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7C93F97B-E1E8-C05E-CAD9-46218E4F6980}"/>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251365FA-D62F-CD0F-C29D-A7AD19F56CE3}"/>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3F45A848-4663-3F3E-1C47-098BE534ED30}"/>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5EE9931-0E8A-BF79-9C93-0E3736D3E087}"/>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D06E7B3A-66E7-92CA-4A08-48B3DFB24BE3}"/>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605CD011-F51C-D9D8-D6DC-74D708C9806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AC01C08D-F226-3E9A-0E77-04F5F9F45E58}"/>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021F01AD-F9F2-3489-9F7C-B8ED9FEE808C}"/>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DB570A2D-A119-AE6C-819F-02E90C5450B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8620EAA0-ED97-6D0C-1911-0D55E35F0B95}"/>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EAA2509-9FB1-3C27-96F4-673140EEEDAF}"/>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4FD38F81-27E7-E2AF-10F2-148B419F545F}"/>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0490D7B8-F396-65AA-552A-7903F8AE4FED}"/>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7538BD7-7FC3-BAA0-6974-555D80FA0EC1}"/>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5B7B071C-24B3-DF8D-C75E-CF2208FC7933}"/>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1271559A-CB95-0E72-33D1-083637E4D38B}"/>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2E728C31-921B-6E61-9EFB-21AC8DEF65A4}"/>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B2AA72DC-B044-C34D-E382-8CFCB7FDDFED}"/>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E2DCD0-F945-C312-1CF3-C29D5071EE15}"/>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B9F1DB0E-6279-66CB-DFE5-5AC47DA07472}"/>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A118AE-0F08-3985-0D78-217789D7AA4D}"/>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04C711F4-530E-6F04-7EFE-F10E7FAF1199}"/>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62E1DC9B-8B65-D9F3-8ECA-0C12521D806E}"/>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88BD90CF-26C9-F955-6D31-4B56CA1359E0}"/>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7"/>
            <a:stretch>
              <a:fillRect/>
            </a:stretch>
          </a:blipFill>
        </p:spPr>
        <p:txBody>
          <a:bodyPr/>
          <a:lstStyle/>
          <a:p>
            <a:endParaRPr lang="en-US"/>
          </a:p>
        </p:txBody>
      </p:sp>
      <p:sp>
        <p:nvSpPr>
          <p:cNvPr id="12" name="Slide Number Placeholder 11">
            <a:extLst>
              <a:ext uri="{FF2B5EF4-FFF2-40B4-BE49-F238E27FC236}">
                <a16:creationId xmlns:a16="http://schemas.microsoft.com/office/drawing/2014/main" id="{64E276F6-C4E7-88C1-3028-5E81E241061A}"/>
              </a:ext>
            </a:extLst>
          </p:cNvPr>
          <p:cNvSpPr>
            <a:spLocks noGrp="1"/>
          </p:cNvSpPr>
          <p:nvPr>
            <p:ph type="sldNum" sz="quarter" idx="12"/>
          </p:nvPr>
        </p:nvSpPr>
        <p:spPr/>
        <p:txBody>
          <a:bodyPr/>
          <a:lstStyle/>
          <a:p>
            <a:fld id="{B6F15528-21DE-4FAA-801E-634DDDAF4B2B}" type="slidenum">
              <a:rPr lang="en-US" smtClean="0"/>
              <a:pPr/>
              <a:t>26</a:t>
            </a:fld>
            <a:endParaRPr lang="en-US"/>
          </a:p>
        </p:txBody>
      </p:sp>
      <p:pic>
        <p:nvPicPr>
          <p:cNvPr id="11266" name="Picture 1">
            <a:extLst>
              <a:ext uri="{FF2B5EF4-FFF2-40B4-BE49-F238E27FC236}">
                <a16:creationId xmlns:a16="http://schemas.microsoft.com/office/drawing/2014/main" id="{CA1A93CD-6398-5921-7835-7506F466B9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80550" y="969309"/>
            <a:ext cx="39491422" cy="2686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Picture 1">
            <a:extLst>
              <a:ext uri="{FF2B5EF4-FFF2-40B4-BE49-F238E27FC236}">
                <a16:creationId xmlns:a16="http://schemas.microsoft.com/office/drawing/2014/main" id="{BB6141D1-86CA-F540-611E-E8D0E75F752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22653" y="2218290"/>
            <a:ext cx="39491422" cy="23146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1">
            <a:extLst>
              <a:ext uri="{FF2B5EF4-FFF2-40B4-BE49-F238E27FC236}">
                <a16:creationId xmlns:a16="http://schemas.microsoft.com/office/drawing/2014/main" id="{83ABC61A-F92A-13AB-4C03-EBF29C911C7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79276" y="5595913"/>
            <a:ext cx="39489079" cy="21389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9" name="Picture 1">
            <a:extLst>
              <a:ext uri="{FF2B5EF4-FFF2-40B4-BE49-F238E27FC236}">
                <a16:creationId xmlns:a16="http://schemas.microsoft.com/office/drawing/2014/main" id="{5357B8D4-7070-0B89-AF56-562A85AF150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59900" y="2076715"/>
            <a:ext cx="39679245" cy="24466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4786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11267"/>
                                        </p:tgtEl>
                                        <p:attrNameLst>
                                          <p:attrName>style.visibility</p:attrName>
                                        </p:attrNameLst>
                                      </p:cBhvr>
                                      <p:to>
                                        <p:strVal val="visible"/>
                                      </p:to>
                                    </p:set>
                                    <p:animEffect transition="in" filter="fade">
                                      <p:cBhvr>
                                        <p:cTn id="9" dur="500"/>
                                        <p:tgtEl>
                                          <p:spTgt spid="1126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11267"/>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11268"/>
                                        </p:tgtEl>
                                        <p:attrNameLst>
                                          <p:attrName>style.visibility</p:attrName>
                                        </p:attrNameLst>
                                      </p:cBhvr>
                                      <p:to>
                                        <p:strVal val="visible"/>
                                      </p:to>
                                    </p:set>
                                  </p:childTnLst>
                                </p:cTn>
                              </p:par>
                              <p:par>
                                <p:cTn id="16" presetID="10" presetClass="entr" presetSubtype="0" fill="hold" nodeType="withEffect">
                                  <p:stCondLst>
                                    <p:cond delay="0"/>
                                  </p:stCondLst>
                                  <p:childTnLst>
                                    <p:set>
                                      <p:cBhvr>
                                        <p:cTn id="17" dur="1" fill="hold">
                                          <p:stCondLst>
                                            <p:cond delay="0"/>
                                          </p:stCondLst>
                                        </p:cTn>
                                        <p:tgtEl>
                                          <p:spTgt spid="11268"/>
                                        </p:tgtEl>
                                        <p:attrNameLst>
                                          <p:attrName>style.visibility</p:attrName>
                                        </p:attrNameLst>
                                      </p:cBhvr>
                                      <p:to>
                                        <p:strVal val="visible"/>
                                      </p:to>
                                    </p:set>
                                    <p:animEffect transition="in" filter="fade">
                                      <p:cBhvr>
                                        <p:cTn id="18" dur="500"/>
                                        <p:tgtEl>
                                          <p:spTgt spid="11268"/>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1268"/>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11269"/>
                                        </p:tgtEl>
                                        <p:attrNameLst>
                                          <p:attrName>style.visibility</p:attrName>
                                        </p:attrNameLst>
                                      </p:cBhvr>
                                      <p:to>
                                        <p:strVal val="visible"/>
                                      </p:to>
                                    </p:set>
                                    <p:animEffect transition="in" filter="fade">
                                      <p:cBhvr>
                                        <p:cTn id="25" dur="500"/>
                                        <p:tgtEl>
                                          <p:spTgt spid="11269"/>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112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1B85F8AB-F6E3-B357-FC11-23A034162B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832E92-79E8-C934-927E-A8529ACAF589}"/>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56FCF935-09C3-5F95-B5F5-FA9F27D9FEF2}"/>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7351ECBB-7CD5-9157-58E6-BDE9155E741A}"/>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15718E92-8545-D1BD-471D-D804A31F7755}"/>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05E6347D-3BF9-D825-22AD-94F3B08A1FE9}"/>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7C93F97B-E1E8-C05E-CAD9-46218E4F6980}"/>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251365FA-D62F-CD0F-C29D-A7AD19F56CE3}"/>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3F45A848-4663-3F3E-1C47-098BE534ED30}"/>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5EE9931-0E8A-BF79-9C93-0E3736D3E087}"/>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D06E7B3A-66E7-92CA-4A08-48B3DFB24BE3}"/>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605CD011-F51C-D9D8-D6DC-74D708C9806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AC01C08D-F226-3E9A-0E77-04F5F9F45E58}"/>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021F01AD-F9F2-3489-9F7C-B8ED9FEE808C}"/>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DB570A2D-A119-AE6C-819F-02E90C5450B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8620EAA0-ED97-6D0C-1911-0D55E35F0B95}"/>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EAA2509-9FB1-3C27-96F4-673140EEEDAF}"/>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4FD38F81-27E7-E2AF-10F2-148B419F545F}"/>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0490D7B8-F396-65AA-552A-7903F8AE4FED}"/>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7538BD7-7FC3-BAA0-6974-555D80FA0EC1}"/>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5B7B071C-24B3-DF8D-C75E-CF2208FC7933}"/>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1271559A-CB95-0E72-33D1-083637E4D38B}"/>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2E728C31-921B-6E61-9EFB-21AC8DEF65A4}"/>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B2AA72DC-B044-C34D-E382-8CFCB7FDDFED}"/>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E2DCD0-F945-C312-1CF3-C29D5071EE15}"/>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B9F1DB0E-6279-66CB-DFE5-5AC47DA07472}"/>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A118AE-0F08-3985-0D78-217789D7AA4D}"/>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04C711F4-530E-6F04-7EFE-F10E7FAF1199}"/>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62E1DC9B-8B65-D9F3-8ECA-0C12521D806E}"/>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88BD90CF-26C9-F955-6D31-4B56CA1359E0}"/>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7"/>
            <a:stretch>
              <a:fillRect/>
            </a:stretch>
          </a:blipFill>
        </p:spPr>
        <p:txBody>
          <a:bodyPr/>
          <a:lstStyle/>
          <a:p>
            <a:endParaRPr lang="en-US"/>
          </a:p>
        </p:txBody>
      </p:sp>
      <p:sp>
        <p:nvSpPr>
          <p:cNvPr id="12" name="Slide Number Placeholder 11">
            <a:extLst>
              <a:ext uri="{FF2B5EF4-FFF2-40B4-BE49-F238E27FC236}">
                <a16:creationId xmlns:a16="http://schemas.microsoft.com/office/drawing/2014/main" id="{64E276F6-C4E7-88C1-3028-5E81E241061A}"/>
              </a:ext>
            </a:extLst>
          </p:cNvPr>
          <p:cNvSpPr>
            <a:spLocks noGrp="1"/>
          </p:cNvSpPr>
          <p:nvPr>
            <p:ph type="sldNum" sz="quarter" idx="12"/>
          </p:nvPr>
        </p:nvSpPr>
        <p:spPr/>
        <p:txBody>
          <a:bodyPr/>
          <a:lstStyle/>
          <a:p>
            <a:fld id="{B6F15528-21DE-4FAA-801E-634DDDAF4B2B}" type="slidenum">
              <a:rPr lang="en-US" smtClean="0"/>
              <a:pPr/>
              <a:t>27</a:t>
            </a:fld>
            <a:endParaRPr lang="en-US"/>
          </a:p>
        </p:txBody>
      </p:sp>
      <p:pic>
        <p:nvPicPr>
          <p:cNvPr id="12290" name="Picture 2">
            <a:extLst>
              <a:ext uri="{FF2B5EF4-FFF2-40B4-BE49-F238E27FC236}">
                <a16:creationId xmlns:a16="http://schemas.microsoft.com/office/drawing/2014/main" id="{4BCB079D-C6F2-71CF-06F1-1CE2684398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30995" y="1578311"/>
            <a:ext cx="39852600" cy="2452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 name="Picture 3">
            <a:extLst>
              <a:ext uri="{FF2B5EF4-FFF2-40B4-BE49-F238E27FC236}">
                <a16:creationId xmlns:a16="http://schemas.microsoft.com/office/drawing/2014/main" id="{97493659-9E14-1271-BD26-DFD467AEAF9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32265" y="1578309"/>
            <a:ext cx="39851330" cy="23606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Picture 4">
            <a:extLst>
              <a:ext uri="{FF2B5EF4-FFF2-40B4-BE49-F238E27FC236}">
                <a16:creationId xmlns:a16="http://schemas.microsoft.com/office/drawing/2014/main" id="{858A12AE-B22E-46DE-72E0-133C04E932C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b="6863"/>
          <a:stretch>
            <a:fillRect/>
          </a:stretch>
        </p:blipFill>
        <p:spPr bwMode="auto">
          <a:xfrm>
            <a:off x="9247505" y="2826702"/>
            <a:ext cx="39547605" cy="23058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6773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12291"/>
                                        </p:tgtEl>
                                        <p:attrNameLst>
                                          <p:attrName>style.visibility</p:attrName>
                                        </p:attrNameLst>
                                      </p:cBhvr>
                                      <p:to>
                                        <p:strVal val="visible"/>
                                      </p:to>
                                    </p:set>
                                    <p:animEffect transition="in" filter="fade">
                                      <p:cBhvr>
                                        <p:cTn id="9" dur="500"/>
                                        <p:tgtEl>
                                          <p:spTgt spid="12291"/>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12291"/>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12292"/>
                                        </p:tgtEl>
                                        <p:attrNameLst>
                                          <p:attrName>style.visibility</p:attrName>
                                        </p:attrNameLst>
                                      </p:cBhvr>
                                      <p:to>
                                        <p:strVal val="visible"/>
                                      </p:to>
                                    </p:set>
                                    <p:animEffect transition="in" filter="fade">
                                      <p:cBhvr>
                                        <p:cTn id="16" dur="500"/>
                                        <p:tgtEl>
                                          <p:spTgt spid="12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8F7602C2-8933-2B5E-718C-DAEE1F0C91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3310935-2878-82BF-EAA6-0A4AB22750F1}"/>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grpSp>
        <p:nvGrpSpPr>
          <p:cNvPr id="3" name="Group 3">
            <a:extLst>
              <a:ext uri="{FF2B5EF4-FFF2-40B4-BE49-F238E27FC236}">
                <a16:creationId xmlns:a16="http://schemas.microsoft.com/office/drawing/2014/main" id="{E87AB206-3D29-1816-74F8-27D4D04D9F63}"/>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691A0EDD-1877-27E2-35A9-FBC37EA98FDD}"/>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EA1EBFEF-FB49-87CD-E08E-6043A19F4ADF}"/>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651EBAED-370F-44D3-7010-460362B3EB66}"/>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59C70131-5DFB-7808-4851-36905B305E0C}"/>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56B61ED9-8D3E-68F8-F496-526383B71374}"/>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2C66CC1A-D2A9-3132-BE0D-FE270DBEB2B5}"/>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29F8093-4A53-2F6F-54E6-47A8B084F27D}"/>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60317BFF-0665-8A65-2A5D-5779D13229DE}"/>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8BC48D90-C3B3-B9F3-73E2-14EBE40F597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D1A49FBC-B5C7-156B-B5AA-D45DA54A1CE9}"/>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EAAB95C3-39D2-F427-5712-B395BFBFB68F}"/>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351A8DAF-9A68-934E-B4B6-FBD24B1BF61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E1B7A77F-EBD3-F590-9A87-93C0350B5D50}"/>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4F8FED6-9FCE-363C-4A49-D73E68457A1A}"/>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E01366E2-60EB-D747-27F9-C4917BA2C106}"/>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56D582EC-C95B-D08A-70CB-6ACDEFD97430}"/>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4886FD8-836C-64AD-04BA-C71E90BFAD7C}"/>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9ED752CB-B999-4812-F74B-762A2E1189F0}"/>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46293AC5-BE41-FE42-8C1F-DFE8F8B53361}"/>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9F451A77-9F91-E649-5323-B7193DE29A52}"/>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8C53BCEC-2FBA-FA82-9B09-E0B766B568F2}"/>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0642D8-3576-9BEC-491B-57D69A84E431}"/>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F0FD2387-CDDB-19FF-5142-69916306267F}"/>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F49BC7-BA9E-310D-D316-90D388FB7287}"/>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8950FFF8-006C-3794-D5CB-99A5E03878D7}"/>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8B903692-7102-CC3D-496B-E4618D96216B}"/>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2A3842B4-49A0-5F19-326D-B3F8574FE606}"/>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6"/>
            <a:stretch>
              <a:fillRect/>
            </a:stretch>
          </a:blipFill>
        </p:spPr>
        <p:txBody>
          <a:bodyPr/>
          <a:lstStyle/>
          <a:p>
            <a:endParaRPr lang="en-US"/>
          </a:p>
        </p:txBody>
      </p:sp>
      <p:sp>
        <p:nvSpPr>
          <p:cNvPr id="6" name="TextBox 5">
            <a:extLst>
              <a:ext uri="{FF2B5EF4-FFF2-40B4-BE49-F238E27FC236}">
                <a16:creationId xmlns:a16="http://schemas.microsoft.com/office/drawing/2014/main" id="{73E0EE9B-9D0E-1F85-2CEB-6AB1CD8877D7}"/>
              </a:ext>
            </a:extLst>
          </p:cNvPr>
          <p:cNvSpPr txBox="1"/>
          <p:nvPr/>
        </p:nvSpPr>
        <p:spPr>
          <a:xfrm>
            <a:off x="8144177" y="4902271"/>
            <a:ext cx="34975800" cy="6813404"/>
          </a:xfrm>
          <a:prstGeom prst="rect">
            <a:avLst/>
          </a:prstGeom>
          <a:noFill/>
        </p:spPr>
        <p:txBody>
          <a:bodyPr wrap="square" rtlCol="0">
            <a:spAutoFit/>
          </a:bodyPr>
          <a:lstStyle/>
          <a:p>
            <a:pPr algn="ctr">
              <a:lnSpc>
                <a:spcPct val="150000"/>
              </a:lnSpc>
              <a:spcBef>
                <a:spcPts val="600"/>
              </a:spcBef>
              <a:spcAft>
                <a:spcPts val="600"/>
              </a:spcAft>
            </a:pPr>
            <a:r>
              <a:rPr lang="en-US" sz="15000" b="1" dirty="0">
                <a:solidFill>
                  <a:srgbClr val="FFFF00"/>
                </a:solidFill>
              </a:rPr>
              <a:t>CHƯƠNG 5:</a:t>
            </a:r>
          </a:p>
          <a:p>
            <a:pPr algn="ctr">
              <a:lnSpc>
                <a:spcPct val="150000"/>
              </a:lnSpc>
              <a:spcBef>
                <a:spcPts val="600"/>
              </a:spcBef>
              <a:spcAft>
                <a:spcPts val="600"/>
              </a:spcAft>
            </a:pPr>
            <a:r>
              <a:rPr lang="en-US" sz="15000" b="1" dirty="0">
                <a:solidFill>
                  <a:srgbClr val="FFFF00"/>
                </a:solidFill>
              </a:rPr>
              <a:t>KẾT LUẬN VÀ HƯỚNG PHÁT TRIỂN</a:t>
            </a:r>
          </a:p>
        </p:txBody>
      </p:sp>
      <p:sp>
        <p:nvSpPr>
          <p:cNvPr id="8" name="TextBox 7">
            <a:extLst>
              <a:ext uri="{FF2B5EF4-FFF2-40B4-BE49-F238E27FC236}">
                <a16:creationId xmlns:a16="http://schemas.microsoft.com/office/drawing/2014/main" id="{AF865255-A630-FEEA-B8AE-5E49A4072B0B}"/>
              </a:ext>
            </a:extLst>
          </p:cNvPr>
          <p:cNvSpPr txBox="1"/>
          <p:nvPr/>
        </p:nvSpPr>
        <p:spPr>
          <a:xfrm>
            <a:off x="8948752" y="12538667"/>
            <a:ext cx="32078598" cy="5290103"/>
          </a:xfrm>
          <a:prstGeom prst="rect">
            <a:avLst/>
          </a:prstGeom>
          <a:noFill/>
        </p:spPr>
        <p:txBody>
          <a:bodyPr wrap="square" rtlCol="0">
            <a:spAutoFit/>
          </a:bodyPr>
          <a:lstStyle/>
          <a:p>
            <a:pPr algn="ctr">
              <a:lnSpc>
                <a:spcPct val="150000"/>
              </a:lnSpc>
            </a:pPr>
            <a:r>
              <a:rPr lang="en-US" sz="12000" b="1" dirty="0">
                <a:solidFill>
                  <a:schemeClr val="bg1"/>
                </a:solidFill>
                <a:latin typeface="Arial" panose="020B0604020202020204" pitchFamily="34" charset="0"/>
                <a:cs typeface="Arial" panose="020B0604020202020204" pitchFamily="34" charset="0"/>
              </a:rPr>
              <a:t>5.1 </a:t>
            </a:r>
            <a:r>
              <a:rPr lang="en-US" sz="12000" b="1" dirty="0" err="1">
                <a:solidFill>
                  <a:schemeClr val="bg1"/>
                </a:solidFill>
                <a:latin typeface="Arial" panose="020B0604020202020204" pitchFamily="34" charset="0"/>
                <a:cs typeface="Arial" panose="020B0604020202020204" pitchFamily="34" charset="0"/>
              </a:rPr>
              <a:t>Kết</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luận</a:t>
            </a:r>
            <a:endParaRPr lang="en-US" sz="12000" b="1" dirty="0">
              <a:solidFill>
                <a:schemeClr val="bg1"/>
              </a:solidFill>
              <a:latin typeface="Arial" panose="020B0604020202020204" pitchFamily="34" charset="0"/>
              <a:cs typeface="Arial" panose="020B0604020202020204" pitchFamily="34" charset="0"/>
            </a:endParaRPr>
          </a:p>
          <a:p>
            <a:pPr algn="ctr">
              <a:lnSpc>
                <a:spcPct val="150000"/>
              </a:lnSpc>
            </a:pPr>
            <a:r>
              <a:rPr lang="en-US" sz="12000" b="1" dirty="0">
                <a:solidFill>
                  <a:schemeClr val="bg1"/>
                </a:solidFill>
                <a:latin typeface="Arial" panose="020B0604020202020204" pitchFamily="34" charset="0"/>
                <a:cs typeface="Arial" panose="020B0604020202020204" pitchFamily="34" charset="0"/>
              </a:rPr>
              <a:t>5.2 </a:t>
            </a:r>
            <a:r>
              <a:rPr lang="en-US" sz="12000" b="1" dirty="0" err="1">
                <a:solidFill>
                  <a:schemeClr val="bg1"/>
                </a:solidFill>
                <a:latin typeface="Arial" panose="020B0604020202020204" pitchFamily="34" charset="0"/>
                <a:cs typeface="Arial" panose="020B0604020202020204" pitchFamily="34" charset="0"/>
              </a:rPr>
              <a:t>Hướng</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phát</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triển</a:t>
            </a:r>
            <a:endParaRPr lang="en-US" sz="12000" b="1" dirty="0">
              <a:solidFill>
                <a:schemeClr val="bg1"/>
              </a:solidFill>
              <a:latin typeface="Arial" panose="020B0604020202020204" pitchFamily="34" charset="0"/>
              <a:cs typeface="Arial" panose="020B0604020202020204" pitchFamily="34" charset="0"/>
            </a:endParaRPr>
          </a:p>
        </p:txBody>
      </p:sp>
      <p:sp>
        <p:nvSpPr>
          <p:cNvPr id="13" name="Slide Number Placeholder 12">
            <a:extLst>
              <a:ext uri="{FF2B5EF4-FFF2-40B4-BE49-F238E27FC236}">
                <a16:creationId xmlns:a16="http://schemas.microsoft.com/office/drawing/2014/main" id="{AB567719-EF62-066E-7159-AC434D4D7C41}"/>
              </a:ext>
            </a:extLst>
          </p:cNvPr>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2540696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8F7602C2-8933-2B5E-718C-DAEE1F0C91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3310935-2878-82BF-EAA6-0A4AB22750F1}"/>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grpSp>
        <p:nvGrpSpPr>
          <p:cNvPr id="3" name="Group 3">
            <a:extLst>
              <a:ext uri="{FF2B5EF4-FFF2-40B4-BE49-F238E27FC236}">
                <a16:creationId xmlns:a16="http://schemas.microsoft.com/office/drawing/2014/main" id="{E87AB206-3D29-1816-74F8-27D4D04D9F63}"/>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691A0EDD-1877-27E2-35A9-FBC37EA98FDD}"/>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EA1EBFEF-FB49-87CD-E08E-6043A19F4ADF}"/>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651EBAED-370F-44D3-7010-460362B3EB66}"/>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59C70131-5DFB-7808-4851-36905B305E0C}"/>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56B61ED9-8D3E-68F8-F496-526383B71374}"/>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2C66CC1A-D2A9-3132-BE0D-FE270DBEB2B5}"/>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29F8093-4A53-2F6F-54E6-47A8B084F27D}"/>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60317BFF-0665-8A65-2A5D-5779D13229DE}"/>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8BC48D90-C3B3-B9F3-73E2-14EBE40F597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D1A49FBC-B5C7-156B-B5AA-D45DA54A1CE9}"/>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EAAB95C3-39D2-F427-5712-B395BFBFB68F}"/>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351A8DAF-9A68-934E-B4B6-FBD24B1BF61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E1B7A77F-EBD3-F590-9A87-93C0350B5D50}"/>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4F8FED6-9FCE-363C-4A49-D73E68457A1A}"/>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E01366E2-60EB-D747-27F9-C4917BA2C106}"/>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56D582EC-C95B-D08A-70CB-6ACDEFD97430}"/>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4886FD8-836C-64AD-04BA-C71E90BFAD7C}"/>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9ED752CB-B999-4812-F74B-762A2E1189F0}"/>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46293AC5-BE41-FE42-8C1F-DFE8F8B53361}"/>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9F451A77-9F91-E649-5323-B7193DE29A52}"/>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8C53BCEC-2FBA-FA82-9B09-E0B766B568F2}"/>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0642D8-3576-9BEC-491B-57D69A84E431}"/>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F0FD2387-CDDB-19FF-5142-69916306267F}"/>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F49BC7-BA9E-310D-D316-90D388FB7287}"/>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8950FFF8-006C-3794-D5CB-99A5E03878D7}"/>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8B903692-7102-CC3D-496B-E4618D96216B}"/>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2A3842B4-49A0-5F19-326D-B3F8574FE606}"/>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6"/>
            <a:stretch>
              <a:fillRect/>
            </a:stretch>
          </a:blipFill>
        </p:spPr>
        <p:txBody>
          <a:bodyPr/>
          <a:lstStyle/>
          <a:p>
            <a:endParaRPr lang="en-US"/>
          </a:p>
        </p:txBody>
      </p:sp>
      <p:sp>
        <p:nvSpPr>
          <p:cNvPr id="6" name="TextBox 5">
            <a:extLst>
              <a:ext uri="{FF2B5EF4-FFF2-40B4-BE49-F238E27FC236}">
                <a16:creationId xmlns:a16="http://schemas.microsoft.com/office/drawing/2014/main" id="{73E0EE9B-9D0E-1F85-2CEB-6AB1CD8877D7}"/>
              </a:ext>
            </a:extLst>
          </p:cNvPr>
          <p:cNvSpPr txBox="1"/>
          <p:nvPr/>
        </p:nvSpPr>
        <p:spPr>
          <a:xfrm>
            <a:off x="8144177" y="4902271"/>
            <a:ext cx="34975800" cy="6813404"/>
          </a:xfrm>
          <a:prstGeom prst="rect">
            <a:avLst/>
          </a:prstGeom>
          <a:noFill/>
        </p:spPr>
        <p:txBody>
          <a:bodyPr wrap="square" rtlCol="0">
            <a:spAutoFit/>
          </a:bodyPr>
          <a:lstStyle/>
          <a:p>
            <a:pPr algn="ctr">
              <a:lnSpc>
                <a:spcPct val="150000"/>
              </a:lnSpc>
              <a:spcBef>
                <a:spcPts val="600"/>
              </a:spcBef>
              <a:spcAft>
                <a:spcPts val="600"/>
              </a:spcAft>
            </a:pPr>
            <a:r>
              <a:rPr lang="en-US" sz="15000" b="1" dirty="0">
                <a:solidFill>
                  <a:srgbClr val="FFFF00"/>
                </a:solidFill>
              </a:rPr>
              <a:t>CHƯƠNG 5:</a:t>
            </a:r>
          </a:p>
          <a:p>
            <a:pPr algn="ctr">
              <a:lnSpc>
                <a:spcPct val="150000"/>
              </a:lnSpc>
              <a:spcBef>
                <a:spcPts val="600"/>
              </a:spcBef>
              <a:spcAft>
                <a:spcPts val="600"/>
              </a:spcAft>
            </a:pPr>
            <a:r>
              <a:rPr lang="en-US" sz="15000" b="1" dirty="0">
                <a:solidFill>
                  <a:srgbClr val="FFFF00"/>
                </a:solidFill>
              </a:rPr>
              <a:t>KẾT LUẬN VÀ HƯỚNG PHÁT TRIỂN</a:t>
            </a:r>
          </a:p>
        </p:txBody>
      </p:sp>
      <p:sp>
        <p:nvSpPr>
          <p:cNvPr id="8" name="TextBox 7">
            <a:extLst>
              <a:ext uri="{FF2B5EF4-FFF2-40B4-BE49-F238E27FC236}">
                <a16:creationId xmlns:a16="http://schemas.microsoft.com/office/drawing/2014/main" id="{AF865255-A630-FEEA-B8AE-5E49A4072B0B}"/>
              </a:ext>
            </a:extLst>
          </p:cNvPr>
          <p:cNvSpPr txBox="1"/>
          <p:nvPr/>
        </p:nvSpPr>
        <p:spPr>
          <a:xfrm>
            <a:off x="8948752" y="12538667"/>
            <a:ext cx="32078598" cy="5290103"/>
          </a:xfrm>
          <a:prstGeom prst="rect">
            <a:avLst/>
          </a:prstGeom>
          <a:noFill/>
        </p:spPr>
        <p:txBody>
          <a:bodyPr wrap="square" rtlCol="0">
            <a:spAutoFit/>
          </a:bodyPr>
          <a:lstStyle/>
          <a:p>
            <a:pPr algn="ctr">
              <a:lnSpc>
                <a:spcPct val="150000"/>
              </a:lnSpc>
            </a:pPr>
            <a:r>
              <a:rPr lang="en-US" sz="12000" b="1" dirty="0">
                <a:solidFill>
                  <a:srgbClr val="FF0000"/>
                </a:solidFill>
                <a:latin typeface="Arial" panose="020B0604020202020204" pitchFamily="34" charset="0"/>
                <a:cs typeface="Arial" panose="020B0604020202020204" pitchFamily="34" charset="0"/>
              </a:rPr>
              <a:t>5.1 </a:t>
            </a:r>
            <a:r>
              <a:rPr lang="en-US" sz="12000" b="1" dirty="0" err="1">
                <a:solidFill>
                  <a:srgbClr val="FF0000"/>
                </a:solidFill>
                <a:latin typeface="Arial" panose="020B0604020202020204" pitchFamily="34" charset="0"/>
                <a:cs typeface="Arial" panose="020B0604020202020204" pitchFamily="34" charset="0"/>
              </a:rPr>
              <a:t>Kết</a:t>
            </a:r>
            <a:r>
              <a:rPr lang="en-US" sz="12000" b="1" dirty="0">
                <a:solidFill>
                  <a:srgbClr val="FF0000"/>
                </a:solidFill>
                <a:latin typeface="Arial" panose="020B0604020202020204" pitchFamily="34" charset="0"/>
                <a:cs typeface="Arial" panose="020B0604020202020204" pitchFamily="34" charset="0"/>
              </a:rPr>
              <a:t> </a:t>
            </a:r>
            <a:r>
              <a:rPr lang="en-US" sz="12000" b="1" dirty="0" err="1">
                <a:solidFill>
                  <a:srgbClr val="FF0000"/>
                </a:solidFill>
                <a:latin typeface="Arial" panose="020B0604020202020204" pitchFamily="34" charset="0"/>
                <a:cs typeface="Arial" panose="020B0604020202020204" pitchFamily="34" charset="0"/>
              </a:rPr>
              <a:t>luận</a:t>
            </a:r>
            <a:endParaRPr lang="en-US" sz="12000" b="1" dirty="0">
              <a:solidFill>
                <a:srgbClr val="FF0000"/>
              </a:solidFill>
              <a:latin typeface="Arial" panose="020B0604020202020204" pitchFamily="34" charset="0"/>
              <a:cs typeface="Arial" panose="020B0604020202020204" pitchFamily="34" charset="0"/>
            </a:endParaRPr>
          </a:p>
          <a:p>
            <a:pPr algn="ctr">
              <a:lnSpc>
                <a:spcPct val="150000"/>
              </a:lnSpc>
            </a:pPr>
            <a:r>
              <a:rPr lang="en-US" sz="12000" b="1" dirty="0">
                <a:solidFill>
                  <a:schemeClr val="bg1"/>
                </a:solidFill>
                <a:latin typeface="Arial" panose="020B0604020202020204" pitchFamily="34" charset="0"/>
                <a:cs typeface="Arial" panose="020B0604020202020204" pitchFamily="34" charset="0"/>
              </a:rPr>
              <a:t>5.2 </a:t>
            </a:r>
            <a:r>
              <a:rPr lang="en-US" sz="12000" b="1" dirty="0" err="1">
                <a:solidFill>
                  <a:schemeClr val="bg1"/>
                </a:solidFill>
                <a:latin typeface="Arial" panose="020B0604020202020204" pitchFamily="34" charset="0"/>
                <a:cs typeface="Arial" panose="020B0604020202020204" pitchFamily="34" charset="0"/>
              </a:rPr>
              <a:t>Hướng</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phát</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triển</a:t>
            </a:r>
            <a:endParaRPr lang="en-US" sz="12000" b="1" dirty="0">
              <a:solidFill>
                <a:schemeClr val="bg1"/>
              </a:solidFill>
              <a:latin typeface="Arial" panose="020B0604020202020204" pitchFamily="34" charset="0"/>
              <a:cs typeface="Arial" panose="020B0604020202020204" pitchFamily="34" charset="0"/>
            </a:endParaRPr>
          </a:p>
        </p:txBody>
      </p:sp>
      <p:sp>
        <p:nvSpPr>
          <p:cNvPr id="13" name="Slide Number Placeholder 12">
            <a:extLst>
              <a:ext uri="{FF2B5EF4-FFF2-40B4-BE49-F238E27FC236}">
                <a16:creationId xmlns:a16="http://schemas.microsoft.com/office/drawing/2014/main" id="{AB567719-EF62-066E-7159-AC434D4D7C41}"/>
              </a:ext>
            </a:extLst>
          </p:cNvPr>
          <p:cNvSpPr>
            <a:spLocks noGrp="1"/>
          </p:cNvSpPr>
          <p:nvPr>
            <p:ph type="sldNum" sz="quarter" idx="12"/>
          </p:nvPr>
        </p:nvSpPr>
        <p:spPr/>
        <p:txBody>
          <a:bodyPr/>
          <a:lstStyle/>
          <a:p>
            <a:fld id="{B6F15528-21DE-4FAA-801E-634DDDAF4B2B}" type="slidenum">
              <a:rPr lang="en-US" smtClean="0"/>
              <a:pPr/>
              <a:t>29</a:t>
            </a:fld>
            <a:endParaRPr lang="en-US"/>
          </a:p>
        </p:txBody>
      </p:sp>
    </p:spTree>
    <p:extLst>
      <p:ext uri="{BB962C8B-B14F-4D97-AF65-F5344CB8AC3E}">
        <p14:creationId xmlns:p14="http://schemas.microsoft.com/office/powerpoint/2010/main" val="560258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8F7602C2-8933-2B5E-718C-DAEE1F0C91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3310935-2878-82BF-EAA6-0A4AB22750F1}"/>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E87AB206-3D29-1816-74F8-27D4D04D9F63}"/>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691A0EDD-1877-27E2-35A9-FBC37EA98FDD}"/>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EA1EBFEF-FB49-87CD-E08E-6043A19F4ADF}"/>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651EBAED-370F-44D3-7010-460362B3EB66}"/>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59C70131-5DFB-7808-4851-36905B305E0C}"/>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56B61ED9-8D3E-68F8-F496-526383B71374}"/>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2C66CC1A-D2A9-3132-BE0D-FE270DBEB2B5}"/>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29F8093-4A53-2F6F-54E6-47A8B084F27D}"/>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60317BFF-0665-8A65-2A5D-5779D13229DE}"/>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8BC48D90-C3B3-B9F3-73E2-14EBE40F597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D1A49FBC-B5C7-156B-B5AA-D45DA54A1CE9}"/>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EAAB95C3-39D2-F427-5712-B395BFBFB68F}"/>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351A8DAF-9A68-934E-B4B6-FBD24B1BF61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E1B7A77F-EBD3-F590-9A87-93C0350B5D50}"/>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4F8FED6-9FCE-363C-4A49-D73E68457A1A}"/>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E01366E2-60EB-D747-27F9-C4917BA2C106}"/>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56D582EC-C95B-D08A-70CB-6ACDEFD97430}"/>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4886FD8-836C-64AD-04BA-C71E90BFAD7C}"/>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9ED752CB-B999-4812-F74B-762A2E1189F0}"/>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46293AC5-BE41-FE42-8C1F-DFE8F8B53361}"/>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9F451A77-9F91-E649-5323-B7193DE29A52}"/>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8C53BCEC-2FBA-FA82-9B09-E0B766B568F2}"/>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0642D8-3576-9BEC-491B-57D69A84E431}"/>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F0FD2387-CDDB-19FF-5142-69916306267F}"/>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F49BC7-BA9E-310D-D316-90D388FB7287}"/>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8950FFF8-006C-3794-D5CB-99A5E03878D7}"/>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8B903692-7102-CC3D-496B-E4618D96216B}"/>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2A3842B4-49A0-5F19-326D-B3F8574FE606}"/>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6"/>
            <a:stretch>
              <a:fillRect/>
            </a:stretch>
          </a:blipFill>
        </p:spPr>
        <p:txBody>
          <a:bodyPr/>
          <a:lstStyle/>
          <a:p>
            <a:endParaRPr lang="en-US"/>
          </a:p>
        </p:txBody>
      </p:sp>
      <p:sp>
        <p:nvSpPr>
          <p:cNvPr id="6" name="TextBox 5">
            <a:extLst>
              <a:ext uri="{FF2B5EF4-FFF2-40B4-BE49-F238E27FC236}">
                <a16:creationId xmlns:a16="http://schemas.microsoft.com/office/drawing/2014/main" id="{73E0EE9B-9D0E-1F85-2CEB-6AB1CD8877D7}"/>
              </a:ext>
            </a:extLst>
          </p:cNvPr>
          <p:cNvSpPr txBox="1"/>
          <p:nvPr/>
        </p:nvSpPr>
        <p:spPr>
          <a:xfrm>
            <a:off x="8070850" y="6676017"/>
            <a:ext cx="34975800" cy="6813404"/>
          </a:xfrm>
          <a:prstGeom prst="rect">
            <a:avLst/>
          </a:prstGeom>
          <a:noFill/>
        </p:spPr>
        <p:txBody>
          <a:bodyPr wrap="square" rtlCol="0">
            <a:spAutoFit/>
          </a:bodyPr>
          <a:lstStyle/>
          <a:p>
            <a:pPr algn="ctr">
              <a:lnSpc>
                <a:spcPct val="150000"/>
              </a:lnSpc>
              <a:spcBef>
                <a:spcPts val="600"/>
              </a:spcBef>
              <a:spcAft>
                <a:spcPts val="600"/>
              </a:spcAft>
            </a:pPr>
            <a:r>
              <a:rPr lang="en-US" sz="15000" b="1" dirty="0">
                <a:solidFill>
                  <a:srgbClr val="FFFF00"/>
                </a:solidFill>
              </a:rPr>
              <a:t>CHƯƠNG 1:</a:t>
            </a:r>
          </a:p>
          <a:p>
            <a:pPr algn="ctr">
              <a:lnSpc>
                <a:spcPct val="150000"/>
              </a:lnSpc>
              <a:spcBef>
                <a:spcPts val="600"/>
              </a:spcBef>
              <a:spcAft>
                <a:spcPts val="600"/>
              </a:spcAft>
            </a:pPr>
            <a:r>
              <a:rPr lang="en-US" sz="15000" b="1" dirty="0">
                <a:solidFill>
                  <a:srgbClr val="FFFF00"/>
                </a:solidFill>
              </a:rPr>
              <a:t>TỔNG QUAN</a:t>
            </a:r>
          </a:p>
        </p:txBody>
      </p:sp>
      <p:sp>
        <p:nvSpPr>
          <p:cNvPr id="8" name="TextBox 7">
            <a:extLst>
              <a:ext uri="{FF2B5EF4-FFF2-40B4-BE49-F238E27FC236}">
                <a16:creationId xmlns:a16="http://schemas.microsoft.com/office/drawing/2014/main" id="{AF865255-A630-FEEA-B8AE-5E49A4072B0B}"/>
              </a:ext>
            </a:extLst>
          </p:cNvPr>
          <p:cNvSpPr txBox="1"/>
          <p:nvPr/>
        </p:nvSpPr>
        <p:spPr>
          <a:xfrm>
            <a:off x="8948752" y="14152881"/>
            <a:ext cx="32078598" cy="7478970"/>
          </a:xfrm>
          <a:prstGeom prst="rect">
            <a:avLst/>
          </a:prstGeom>
          <a:noFill/>
        </p:spPr>
        <p:txBody>
          <a:bodyPr wrap="square" rtlCol="0">
            <a:spAutoFit/>
          </a:bodyPr>
          <a:lstStyle/>
          <a:p>
            <a:pPr algn="ctr">
              <a:lnSpc>
                <a:spcPct val="150000"/>
              </a:lnSpc>
            </a:pPr>
            <a:r>
              <a:rPr lang="en-US" sz="12000" b="1" dirty="0">
                <a:solidFill>
                  <a:srgbClr val="FF0000"/>
                </a:solidFill>
                <a:latin typeface="Arial" panose="020B0604020202020204" pitchFamily="34" charset="0"/>
                <a:cs typeface="Arial" panose="020B0604020202020204" pitchFamily="34" charset="0"/>
              </a:rPr>
              <a:t>1.1 Lý do </a:t>
            </a:r>
            <a:r>
              <a:rPr lang="en-US" sz="12000" b="1" dirty="0" err="1">
                <a:solidFill>
                  <a:srgbClr val="FF0000"/>
                </a:solidFill>
                <a:latin typeface="Arial" panose="020B0604020202020204" pitchFamily="34" charset="0"/>
                <a:cs typeface="Arial" panose="020B0604020202020204" pitchFamily="34" charset="0"/>
              </a:rPr>
              <a:t>chọn</a:t>
            </a:r>
            <a:r>
              <a:rPr lang="en-US" sz="12000" b="1" dirty="0">
                <a:solidFill>
                  <a:srgbClr val="FF0000"/>
                </a:solidFill>
                <a:latin typeface="Arial" panose="020B0604020202020204" pitchFamily="34" charset="0"/>
                <a:cs typeface="Arial" panose="020B0604020202020204" pitchFamily="34" charset="0"/>
              </a:rPr>
              <a:t> </a:t>
            </a:r>
            <a:r>
              <a:rPr lang="en-US" sz="12000" b="1" dirty="0" err="1">
                <a:solidFill>
                  <a:srgbClr val="FF0000"/>
                </a:solidFill>
                <a:latin typeface="Arial" panose="020B0604020202020204" pitchFamily="34" charset="0"/>
                <a:cs typeface="Arial" panose="020B0604020202020204" pitchFamily="34" charset="0"/>
              </a:rPr>
              <a:t>đề</a:t>
            </a:r>
            <a:r>
              <a:rPr lang="en-US" sz="12000" b="1" dirty="0">
                <a:solidFill>
                  <a:srgbClr val="FF0000"/>
                </a:solidFill>
                <a:latin typeface="Arial" panose="020B0604020202020204" pitchFamily="34" charset="0"/>
                <a:cs typeface="Arial" panose="020B0604020202020204" pitchFamily="34" charset="0"/>
              </a:rPr>
              <a:t> </a:t>
            </a:r>
            <a:r>
              <a:rPr lang="en-US" sz="12000" b="1" dirty="0" err="1">
                <a:solidFill>
                  <a:srgbClr val="FF0000"/>
                </a:solidFill>
                <a:latin typeface="Arial" panose="020B0604020202020204" pitchFamily="34" charset="0"/>
                <a:cs typeface="Arial" panose="020B0604020202020204" pitchFamily="34" charset="0"/>
              </a:rPr>
              <a:t>tài</a:t>
            </a:r>
            <a:endParaRPr lang="en-US" sz="12000" b="1" dirty="0">
              <a:solidFill>
                <a:srgbClr val="FF0000"/>
              </a:solidFill>
              <a:latin typeface="Arial" panose="020B0604020202020204" pitchFamily="34" charset="0"/>
              <a:cs typeface="Arial" panose="020B0604020202020204" pitchFamily="34" charset="0"/>
            </a:endParaRPr>
          </a:p>
          <a:p>
            <a:pPr algn="ctr">
              <a:lnSpc>
                <a:spcPct val="150000"/>
              </a:lnSpc>
            </a:pPr>
            <a:r>
              <a:rPr lang="en-US" sz="12000" b="1" dirty="0">
                <a:solidFill>
                  <a:schemeClr val="bg1"/>
                </a:solidFill>
                <a:latin typeface="Arial" panose="020B0604020202020204" pitchFamily="34" charset="0"/>
                <a:cs typeface="Arial" panose="020B0604020202020204" pitchFamily="34" charset="0"/>
              </a:rPr>
              <a:t>1.2 </a:t>
            </a:r>
            <a:r>
              <a:rPr lang="en-US" sz="12000" b="1" dirty="0" err="1">
                <a:solidFill>
                  <a:schemeClr val="bg1"/>
                </a:solidFill>
                <a:latin typeface="Arial" panose="020B0604020202020204" pitchFamily="34" charset="0"/>
                <a:cs typeface="Arial" panose="020B0604020202020204" pitchFamily="34" charset="0"/>
              </a:rPr>
              <a:t>Tổng</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quan</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về</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đề</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tài</a:t>
            </a:r>
            <a:endParaRPr lang="en-US" sz="12000" b="1" dirty="0">
              <a:solidFill>
                <a:schemeClr val="bg1"/>
              </a:solidFill>
              <a:latin typeface="Arial" panose="020B0604020202020204" pitchFamily="34" charset="0"/>
              <a:cs typeface="Arial" panose="020B0604020202020204" pitchFamily="34" charset="0"/>
            </a:endParaRPr>
          </a:p>
          <a:p>
            <a:pPr algn="ctr"/>
            <a:endParaRPr lang="vi-VN" sz="12000" b="1" dirty="0">
              <a:solidFill>
                <a:schemeClr val="bg1"/>
              </a:solidFill>
              <a:latin typeface="Arial" panose="020B0604020202020204" pitchFamily="34" charset="0"/>
              <a:cs typeface="Arial" panose="020B0604020202020204" pitchFamily="34" charset="0"/>
            </a:endParaRPr>
          </a:p>
        </p:txBody>
      </p:sp>
      <p:sp>
        <p:nvSpPr>
          <p:cNvPr id="12" name="Slide Number Placeholder 11">
            <a:extLst>
              <a:ext uri="{FF2B5EF4-FFF2-40B4-BE49-F238E27FC236}">
                <a16:creationId xmlns:a16="http://schemas.microsoft.com/office/drawing/2014/main" id="{924794C1-5D54-CA3B-21B4-D43B13FDD244}"/>
              </a:ext>
            </a:extLst>
          </p:cNvPr>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36004657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1B85F8AB-F6E3-B357-FC11-23A034162B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832E92-79E8-C934-927E-A8529ACAF589}"/>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56FCF935-09C3-5F95-B5F5-FA9F27D9FEF2}"/>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7351ECBB-7CD5-9157-58E6-BDE9155E741A}"/>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15718E92-8545-D1BD-471D-D804A31F7755}"/>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05E6347D-3BF9-D825-22AD-94F3B08A1FE9}"/>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7C93F97B-E1E8-C05E-CAD9-46218E4F6980}"/>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251365FA-D62F-CD0F-C29D-A7AD19F56CE3}"/>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3F45A848-4663-3F3E-1C47-098BE534ED30}"/>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5EE9931-0E8A-BF79-9C93-0E3736D3E087}"/>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D06E7B3A-66E7-92CA-4A08-48B3DFB24BE3}"/>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605CD011-F51C-D9D8-D6DC-74D708C9806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AC01C08D-F226-3E9A-0E77-04F5F9F45E58}"/>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021F01AD-F9F2-3489-9F7C-B8ED9FEE808C}"/>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DB570A2D-A119-AE6C-819F-02E90C5450B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8620EAA0-ED97-6D0C-1911-0D55E35F0B95}"/>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EAA2509-9FB1-3C27-96F4-673140EEEDAF}"/>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4FD38F81-27E7-E2AF-10F2-148B419F545F}"/>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0490D7B8-F396-65AA-552A-7903F8AE4FED}"/>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7538BD7-7FC3-BAA0-6974-555D80FA0EC1}"/>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5B7B071C-24B3-DF8D-C75E-CF2208FC7933}"/>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1271559A-CB95-0E72-33D1-083637E4D38B}"/>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2E728C31-921B-6E61-9EFB-21AC8DEF65A4}"/>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B2AA72DC-B044-C34D-E382-8CFCB7FDDFED}"/>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E2DCD0-F945-C312-1CF3-C29D5071EE15}"/>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B9F1DB0E-6279-66CB-DFE5-5AC47DA07472}"/>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A118AE-0F08-3985-0D78-217789D7AA4D}"/>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04C711F4-530E-6F04-7EFE-F10E7FAF1199}"/>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62E1DC9B-8B65-D9F3-8ECA-0C12521D806E}"/>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88BD90CF-26C9-F955-6D31-4B56CA1359E0}"/>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7"/>
            <a:stretch>
              <a:fillRect/>
            </a:stretch>
          </a:blipFill>
        </p:spPr>
        <p:txBody>
          <a:bodyPr/>
          <a:lstStyle/>
          <a:p>
            <a:endParaRPr lang="en-US"/>
          </a:p>
        </p:txBody>
      </p:sp>
      <p:sp>
        <p:nvSpPr>
          <p:cNvPr id="7" name="TextBox 6">
            <a:extLst>
              <a:ext uri="{FF2B5EF4-FFF2-40B4-BE49-F238E27FC236}">
                <a16:creationId xmlns:a16="http://schemas.microsoft.com/office/drawing/2014/main" id="{7C599231-F86B-4CCF-6615-609A134F3405}"/>
              </a:ext>
            </a:extLst>
          </p:cNvPr>
          <p:cNvSpPr txBox="1"/>
          <p:nvPr/>
        </p:nvSpPr>
        <p:spPr>
          <a:xfrm>
            <a:off x="10471150" y="1326486"/>
            <a:ext cx="27889200" cy="2400657"/>
          </a:xfrm>
          <a:prstGeom prst="rect">
            <a:avLst/>
          </a:prstGeom>
          <a:noFill/>
        </p:spPr>
        <p:txBody>
          <a:bodyPr wrap="square" rtlCol="0">
            <a:spAutoFit/>
          </a:bodyPr>
          <a:lstStyle/>
          <a:p>
            <a:r>
              <a:rPr lang="en-US" sz="15000" b="1" dirty="0">
                <a:solidFill>
                  <a:srgbClr val="FFFF00"/>
                </a:solidFill>
                <a:latin typeface="Arial" panose="020B0604020202020204" pitchFamily="34" charset="0"/>
                <a:cs typeface="Arial" panose="020B0604020202020204" pitchFamily="34" charset="0"/>
              </a:rPr>
              <a:t>3.3.2</a:t>
            </a:r>
            <a:r>
              <a:rPr lang="en-US" sz="15000" b="1" dirty="0">
                <a:solidFill>
                  <a:srgbClr val="FFFF00"/>
                </a:solidFill>
              </a:rPr>
              <a:t> </a:t>
            </a:r>
            <a:r>
              <a:rPr lang="vi-VN" sz="15000" b="1" dirty="0">
                <a:solidFill>
                  <a:srgbClr val="FFFF00"/>
                </a:solidFill>
              </a:rPr>
              <a:t>ƯU ĐIỂM &amp; HẠN CHẾ</a:t>
            </a:r>
          </a:p>
        </p:txBody>
      </p:sp>
      <p:sp>
        <p:nvSpPr>
          <p:cNvPr id="10" name="Oval 9">
            <a:extLst>
              <a:ext uri="{FF2B5EF4-FFF2-40B4-BE49-F238E27FC236}">
                <a16:creationId xmlns:a16="http://schemas.microsoft.com/office/drawing/2014/main" id="{F08CB96A-400A-F5DF-3D95-18A89742A690}"/>
              </a:ext>
            </a:extLst>
          </p:cNvPr>
          <p:cNvSpPr/>
          <p:nvPr/>
        </p:nvSpPr>
        <p:spPr>
          <a:xfrm>
            <a:off x="4222750" y="11253755"/>
            <a:ext cx="8229600" cy="7924800"/>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0000" b="1" dirty="0">
                <a:solidFill>
                  <a:schemeClr val="tx1"/>
                </a:solidFill>
              </a:rPr>
              <a:t>KẾT QUẢ ĐẠT ĐƯỢC</a:t>
            </a:r>
          </a:p>
        </p:txBody>
      </p:sp>
      <p:sp>
        <p:nvSpPr>
          <p:cNvPr id="12" name="Rectangle: Rounded Corners 11">
            <a:extLst>
              <a:ext uri="{FF2B5EF4-FFF2-40B4-BE49-F238E27FC236}">
                <a16:creationId xmlns:a16="http://schemas.microsoft.com/office/drawing/2014/main" id="{4112BFCF-79D9-E350-DAAB-85923325C400}"/>
              </a:ext>
            </a:extLst>
          </p:cNvPr>
          <p:cNvSpPr/>
          <p:nvPr/>
        </p:nvSpPr>
        <p:spPr>
          <a:xfrm>
            <a:off x="15424150" y="5191624"/>
            <a:ext cx="32861441" cy="240065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8000" b="1" dirty="0">
                <a:solidFill>
                  <a:schemeClr val="tx1"/>
                </a:solidFill>
              </a:rPr>
              <a:t>Xây dựng thành công hệ thống kinh doanh nước hoa trực tuyến.</a:t>
            </a:r>
            <a:endParaRPr lang="vi-VN" sz="7500" b="1" dirty="0">
              <a:solidFill>
                <a:schemeClr val="tx1"/>
              </a:solidFill>
            </a:endParaRPr>
          </a:p>
        </p:txBody>
      </p:sp>
      <p:cxnSp>
        <p:nvCxnSpPr>
          <p:cNvPr id="45" name="Straight Arrow Connector 44">
            <a:extLst>
              <a:ext uri="{FF2B5EF4-FFF2-40B4-BE49-F238E27FC236}">
                <a16:creationId xmlns:a16="http://schemas.microsoft.com/office/drawing/2014/main" id="{E1613B10-E3C2-513F-C0B3-938C5A814817}"/>
              </a:ext>
            </a:extLst>
          </p:cNvPr>
          <p:cNvCxnSpPr>
            <a:cxnSpLocks/>
            <a:stCxn id="10" idx="6"/>
            <a:endCxn id="12" idx="1"/>
          </p:cNvCxnSpPr>
          <p:nvPr/>
        </p:nvCxnSpPr>
        <p:spPr>
          <a:xfrm flipV="1">
            <a:off x="12452350" y="6391953"/>
            <a:ext cx="2971800" cy="8824202"/>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3AD3FB3-B859-B72C-252C-1B34C8CC3FDD}"/>
              </a:ext>
            </a:extLst>
          </p:cNvPr>
          <p:cNvCxnSpPr>
            <a:cxnSpLocks/>
            <a:endCxn id="47" idx="1"/>
          </p:cNvCxnSpPr>
          <p:nvPr/>
        </p:nvCxnSpPr>
        <p:spPr>
          <a:xfrm flipV="1">
            <a:off x="12404283" y="10046760"/>
            <a:ext cx="3067934" cy="5233169"/>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BBE4607-2EA2-3723-906D-C19F28C3F80A}"/>
              </a:ext>
            </a:extLst>
          </p:cNvPr>
          <p:cNvCxnSpPr>
            <a:cxnSpLocks/>
            <a:stCxn id="10" idx="6"/>
            <a:endCxn id="51" idx="1"/>
          </p:cNvCxnSpPr>
          <p:nvPr/>
        </p:nvCxnSpPr>
        <p:spPr>
          <a:xfrm flipV="1">
            <a:off x="12452350" y="14116398"/>
            <a:ext cx="2971800" cy="1099757"/>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93BF184-E20C-FE88-F8A1-EBFACF51160B}"/>
              </a:ext>
            </a:extLst>
          </p:cNvPr>
          <p:cNvCxnSpPr>
            <a:cxnSpLocks/>
            <a:stCxn id="10" idx="6"/>
          </p:cNvCxnSpPr>
          <p:nvPr/>
        </p:nvCxnSpPr>
        <p:spPr>
          <a:xfrm>
            <a:off x="12452350" y="15216155"/>
            <a:ext cx="2971800" cy="2518252"/>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3" name="Slide Number Placeholder 12">
            <a:extLst>
              <a:ext uri="{FF2B5EF4-FFF2-40B4-BE49-F238E27FC236}">
                <a16:creationId xmlns:a16="http://schemas.microsoft.com/office/drawing/2014/main" id="{CE6F800F-CD16-4E19-CFD7-A4987142E229}"/>
              </a:ext>
            </a:extLst>
          </p:cNvPr>
          <p:cNvSpPr>
            <a:spLocks noGrp="1"/>
          </p:cNvSpPr>
          <p:nvPr>
            <p:ph type="sldNum" sz="quarter" idx="12"/>
          </p:nvPr>
        </p:nvSpPr>
        <p:spPr/>
        <p:txBody>
          <a:bodyPr/>
          <a:lstStyle/>
          <a:p>
            <a:fld id="{B6F15528-21DE-4FAA-801E-634DDDAF4B2B}" type="slidenum">
              <a:rPr lang="en-US" smtClean="0"/>
              <a:pPr/>
              <a:t>30</a:t>
            </a:fld>
            <a:endParaRPr lang="en-US"/>
          </a:p>
        </p:txBody>
      </p:sp>
      <p:sp>
        <p:nvSpPr>
          <p:cNvPr id="47" name="Rectangle: Rounded Corners 46">
            <a:extLst>
              <a:ext uri="{FF2B5EF4-FFF2-40B4-BE49-F238E27FC236}">
                <a16:creationId xmlns:a16="http://schemas.microsoft.com/office/drawing/2014/main" id="{3B9A819C-AE37-4158-0DAB-64763CD24996}"/>
              </a:ext>
            </a:extLst>
          </p:cNvPr>
          <p:cNvSpPr/>
          <p:nvPr/>
        </p:nvSpPr>
        <p:spPr>
          <a:xfrm>
            <a:off x="15472217" y="8846431"/>
            <a:ext cx="32861441" cy="240065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8000" b="1" dirty="0">
                <a:solidFill>
                  <a:schemeClr val="tx1"/>
                </a:solidFill>
              </a:rPr>
              <a:t>Đáp ứng đầy đủ các chức năng cơ bản của website TMĐT.</a:t>
            </a:r>
            <a:endParaRPr lang="vi-VN" sz="7500" b="1" dirty="0">
              <a:solidFill>
                <a:schemeClr val="tx1"/>
              </a:solidFill>
            </a:endParaRPr>
          </a:p>
        </p:txBody>
      </p:sp>
      <p:sp>
        <p:nvSpPr>
          <p:cNvPr id="51" name="Rectangle: Rounded Corners 50">
            <a:extLst>
              <a:ext uri="{FF2B5EF4-FFF2-40B4-BE49-F238E27FC236}">
                <a16:creationId xmlns:a16="http://schemas.microsoft.com/office/drawing/2014/main" id="{5D8D1827-689A-B26E-E5F0-E14E0FA32158}"/>
              </a:ext>
            </a:extLst>
          </p:cNvPr>
          <p:cNvSpPr/>
          <p:nvPr/>
        </p:nvSpPr>
        <p:spPr>
          <a:xfrm>
            <a:off x="15424150" y="12916069"/>
            <a:ext cx="32861441" cy="240065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8000" b="1" dirty="0">
                <a:solidFill>
                  <a:schemeClr val="tx1"/>
                </a:solidFill>
              </a:rPr>
              <a:t>Hỗ trợ người dùng mua sắm và quản trị viên quản lý hiệu quả.</a:t>
            </a:r>
            <a:endParaRPr lang="vi-VN" sz="7500" b="1" dirty="0">
              <a:solidFill>
                <a:schemeClr val="tx1"/>
              </a:solidFill>
            </a:endParaRPr>
          </a:p>
        </p:txBody>
      </p:sp>
      <p:sp>
        <p:nvSpPr>
          <p:cNvPr id="53" name="Rectangle: Rounded Corners 52">
            <a:extLst>
              <a:ext uri="{FF2B5EF4-FFF2-40B4-BE49-F238E27FC236}">
                <a16:creationId xmlns:a16="http://schemas.microsoft.com/office/drawing/2014/main" id="{ED37B15F-4B58-F262-64B0-DE6CC60A9E5E}"/>
              </a:ext>
            </a:extLst>
          </p:cNvPr>
          <p:cNvSpPr/>
          <p:nvPr/>
        </p:nvSpPr>
        <p:spPr>
          <a:xfrm>
            <a:off x="15472217" y="16570876"/>
            <a:ext cx="32861441" cy="240065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8000" b="1" dirty="0">
                <a:solidFill>
                  <a:schemeClr val="tx1"/>
                </a:solidFill>
              </a:rPr>
              <a:t>Ứng dụng các công nghệ web hiện đại và triển khai bằng Docker.</a:t>
            </a:r>
            <a:endParaRPr lang="vi-VN" sz="7500" b="1" dirty="0">
              <a:solidFill>
                <a:schemeClr val="tx1"/>
              </a:solidFill>
            </a:endParaRPr>
          </a:p>
        </p:txBody>
      </p:sp>
      <p:sp>
        <p:nvSpPr>
          <p:cNvPr id="54" name="Rectangle: Rounded Corners 53">
            <a:extLst>
              <a:ext uri="{FF2B5EF4-FFF2-40B4-BE49-F238E27FC236}">
                <a16:creationId xmlns:a16="http://schemas.microsoft.com/office/drawing/2014/main" id="{066FDC49-5FC3-C3DB-458E-7213840E68CC}"/>
              </a:ext>
            </a:extLst>
          </p:cNvPr>
          <p:cNvSpPr/>
          <p:nvPr/>
        </p:nvSpPr>
        <p:spPr>
          <a:xfrm>
            <a:off x="15473487" y="20448531"/>
            <a:ext cx="32861441" cy="240065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8000" b="1" dirty="0">
                <a:solidFill>
                  <a:schemeClr val="tx1"/>
                </a:solidFill>
              </a:rPr>
              <a:t>Hệ thống có cấu trúc rõ ràng, dễ mở rộng và bảo trì.</a:t>
            </a:r>
            <a:endParaRPr lang="vi-VN" sz="7500" b="1" dirty="0">
              <a:solidFill>
                <a:schemeClr val="tx1"/>
              </a:solidFill>
            </a:endParaRPr>
          </a:p>
        </p:txBody>
      </p:sp>
      <p:cxnSp>
        <p:nvCxnSpPr>
          <p:cNvPr id="59" name="Straight Arrow Connector 58">
            <a:extLst>
              <a:ext uri="{FF2B5EF4-FFF2-40B4-BE49-F238E27FC236}">
                <a16:creationId xmlns:a16="http://schemas.microsoft.com/office/drawing/2014/main" id="{78EDE67A-AE71-74F5-0FE5-A27448B59DBE}"/>
              </a:ext>
            </a:extLst>
          </p:cNvPr>
          <p:cNvCxnSpPr>
            <a:cxnSpLocks/>
          </p:cNvCxnSpPr>
          <p:nvPr/>
        </p:nvCxnSpPr>
        <p:spPr>
          <a:xfrm>
            <a:off x="12604750" y="15368555"/>
            <a:ext cx="2879409" cy="6280305"/>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4418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8F7602C2-8933-2B5E-718C-DAEE1F0C91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3310935-2878-82BF-EAA6-0A4AB22750F1}"/>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grpSp>
        <p:nvGrpSpPr>
          <p:cNvPr id="3" name="Group 3">
            <a:extLst>
              <a:ext uri="{FF2B5EF4-FFF2-40B4-BE49-F238E27FC236}">
                <a16:creationId xmlns:a16="http://schemas.microsoft.com/office/drawing/2014/main" id="{E87AB206-3D29-1816-74F8-27D4D04D9F63}"/>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691A0EDD-1877-27E2-35A9-FBC37EA98FDD}"/>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EA1EBFEF-FB49-87CD-E08E-6043A19F4ADF}"/>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651EBAED-370F-44D3-7010-460362B3EB66}"/>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59C70131-5DFB-7808-4851-36905B305E0C}"/>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56B61ED9-8D3E-68F8-F496-526383B71374}"/>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2C66CC1A-D2A9-3132-BE0D-FE270DBEB2B5}"/>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29F8093-4A53-2F6F-54E6-47A8B084F27D}"/>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60317BFF-0665-8A65-2A5D-5779D13229DE}"/>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8BC48D90-C3B3-B9F3-73E2-14EBE40F597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D1A49FBC-B5C7-156B-B5AA-D45DA54A1CE9}"/>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EAAB95C3-39D2-F427-5712-B395BFBFB68F}"/>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351A8DAF-9A68-934E-B4B6-FBD24B1BF61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E1B7A77F-EBD3-F590-9A87-93C0350B5D50}"/>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4F8FED6-9FCE-363C-4A49-D73E68457A1A}"/>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E01366E2-60EB-D747-27F9-C4917BA2C106}"/>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56D582EC-C95B-D08A-70CB-6ACDEFD97430}"/>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4886FD8-836C-64AD-04BA-C71E90BFAD7C}"/>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9ED752CB-B999-4812-F74B-762A2E1189F0}"/>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46293AC5-BE41-FE42-8C1F-DFE8F8B53361}"/>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9F451A77-9F91-E649-5323-B7193DE29A52}"/>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8C53BCEC-2FBA-FA82-9B09-E0B766B568F2}"/>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0642D8-3576-9BEC-491B-57D69A84E431}"/>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F0FD2387-CDDB-19FF-5142-69916306267F}"/>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F49BC7-BA9E-310D-D316-90D388FB7287}"/>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8950FFF8-006C-3794-D5CB-99A5E03878D7}"/>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8B903692-7102-CC3D-496B-E4618D96216B}"/>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2A3842B4-49A0-5F19-326D-B3F8574FE606}"/>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6"/>
            <a:stretch>
              <a:fillRect/>
            </a:stretch>
          </a:blipFill>
        </p:spPr>
        <p:txBody>
          <a:bodyPr/>
          <a:lstStyle/>
          <a:p>
            <a:endParaRPr lang="en-US"/>
          </a:p>
        </p:txBody>
      </p:sp>
      <p:sp>
        <p:nvSpPr>
          <p:cNvPr id="6" name="TextBox 5">
            <a:extLst>
              <a:ext uri="{FF2B5EF4-FFF2-40B4-BE49-F238E27FC236}">
                <a16:creationId xmlns:a16="http://schemas.microsoft.com/office/drawing/2014/main" id="{73E0EE9B-9D0E-1F85-2CEB-6AB1CD8877D7}"/>
              </a:ext>
            </a:extLst>
          </p:cNvPr>
          <p:cNvSpPr txBox="1"/>
          <p:nvPr/>
        </p:nvSpPr>
        <p:spPr>
          <a:xfrm>
            <a:off x="8144177" y="4902271"/>
            <a:ext cx="34975800" cy="6813404"/>
          </a:xfrm>
          <a:prstGeom prst="rect">
            <a:avLst/>
          </a:prstGeom>
          <a:noFill/>
        </p:spPr>
        <p:txBody>
          <a:bodyPr wrap="square" rtlCol="0">
            <a:spAutoFit/>
          </a:bodyPr>
          <a:lstStyle/>
          <a:p>
            <a:pPr algn="ctr">
              <a:lnSpc>
                <a:spcPct val="150000"/>
              </a:lnSpc>
              <a:spcBef>
                <a:spcPts val="600"/>
              </a:spcBef>
              <a:spcAft>
                <a:spcPts val="600"/>
              </a:spcAft>
            </a:pPr>
            <a:r>
              <a:rPr lang="en-US" sz="15000" b="1" dirty="0">
                <a:solidFill>
                  <a:srgbClr val="FFFF00"/>
                </a:solidFill>
              </a:rPr>
              <a:t>CHƯƠNG 5:</a:t>
            </a:r>
          </a:p>
          <a:p>
            <a:pPr algn="ctr">
              <a:lnSpc>
                <a:spcPct val="150000"/>
              </a:lnSpc>
              <a:spcBef>
                <a:spcPts val="600"/>
              </a:spcBef>
              <a:spcAft>
                <a:spcPts val="600"/>
              </a:spcAft>
            </a:pPr>
            <a:r>
              <a:rPr lang="en-US" sz="15000" b="1" dirty="0">
                <a:solidFill>
                  <a:srgbClr val="FFFF00"/>
                </a:solidFill>
              </a:rPr>
              <a:t>KẾT LUẬN VÀ HƯỚNG PHÁT TRIỂN</a:t>
            </a:r>
          </a:p>
        </p:txBody>
      </p:sp>
      <p:sp>
        <p:nvSpPr>
          <p:cNvPr id="8" name="TextBox 7">
            <a:extLst>
              <a:ext uri="{FF2B5EF4-FFF2-40B4-BE49-F238E27FC236}">
                <a16:creationId xmlns:a16="http://schemas.microsoft.com/office/drawing/2014/main" id="{AF865255-A630-FEEA-B8AE-5E49A4072B0B}"/>
              </a:ext>
            </a:extLst>
          </p:cNvPr>
          <p:cNvSpPr txBox="1"/>
          <p:nvPr/>
        </p:nvSpPr>
        <p:spPr>
          <a:xfrm>
            <a:off x="8948752" y="12538667"/>
            <a:ext cx="32078598" cy="5290103"/>
          </a:xfrm>
          <a:prstGeom prst="rect">
            <a:avLst/>
          </a:prstGeom>
          <a:noFill/>
        </p:spPr>
        <p:txBody>
          <a:bodyPr wrap="square" rtlCol="0">
            <a:spAutoFit/>
          </a:bodyPr>
          <a:lstStyle/>
          <a:p>
            <a:pPr algn="ctr">
              <a:lnSpc>
                <a:spcPct val="150000"/>
              </a:lnSpc>
            </a:pPr>
            <a:r>
              <a:rPr lang="en-US" sz="12000" b="1" dirty="0">
                <a:solidFill>
                  <a:schemeClr val="bg1"/>
                </a:solidFill>
                <a:latin typeface="Arial" panose="020B0604020202020204" pitchFamily="34" charset="0"/>
                <a:cs typeface="Arial" panose="020B0604020202020204" pitchFamily="34" charset="0"/>
              </a:rPr>
              <a:t>5.1 </a:t>
            </a:r>
            <a:r>
              <a:rPr lang="en-US" sz="12000" b="1" dirty="0" err="1">
                <a:solidFill>
                  <a:schemeClr val="bg1"/>
                </a:solidFill>
                <a:latin typeface="Arial" panose="020B0604020202020204" pitchFamily="34" charset="0"/>
                <a:cs typeface="Arial" panose="020B0604020202020204" pitchFamily="34" charset="0"/>
              </a:rPr>
              <a:t>Kết</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luận</a:t>
            </a:r>
            <a:endParaRPr lang="en-US" sz="12000" b="1" dirty="0">
              <a:solidFill>
                <a:schemeClr val="bg1"/>
              </a:solidFill>
              <a:latin typeface="Arial" panose="020B0604020202020204" pitchFamily="34" charset="0"/>
              <a:cs typeface="Arial" panose="020B0604020202020204" pitchFamily="34" charset="0"/>
            </a:endParaRPr>
          </a:p>
          <a:p>
            <a:pPr algn="ctr">
              <a:lnSpc>
                <a:spcPct val="150000"/>
              </a:lnSpc>
            </a:pPr>
            <a:r>
              <a:rPr lang="en-US" sz="12000" b="1" dirty="0">
                <a:solidFill>
                  <a:srgbClr val="FF0000"/>
                </a:solidFill>
                <a:latin typeface="Arial" panose="020B0604020202020204" pitchFamily="34" charset="0"/>
                <a:cs typeface="Arial" panose="020B0604020202020204" pitchFamily="34" charset="0"/>
              </a:rPr>
              <a:t>5.2 </a:t>
            </a:r>
            <a:r>
              <a:rPr lang="en-US" sz="12000" b="1" dirty="0" err="1">
                <a:solidFill>
                  <a:srgbClr val="FF0000"/>
                </a:solidFill>
                <a:latin typeface="Arial" panose="020B0604020202020204" pitchFamily="34" charset="0"/>
                <a:cs typeface="Arial" panose="020B0604020202020204" pitchFamily="34" charset="0"/>
              </a:rPr>
              <a:t>Hướng</a:t>
            </a:r>
            <a:r>
              <a:rPr lang="en-US" sz="12000" b="1" dirty="0">
                <a:solidFill>
                  <a:srgbClr val="FF0000"/>
                </a:solidFill>
                <a:latin typeface="Arial" panose="020B0604020202020204" pitchFamily="34" charset="0"/>
                <a:cs typeface="Arial" panose="020B0604020202020204" pitchFamily="34" charset="0"/>
              </a:rPr>
              <a:t> </a:t>
            </a:r>
            <a:r>
              <a:rPr lang="en-US" sz="12000" b="1" dirty="0" err="1">
                <a:solidFill>
                  <a:srgbClr val="FF0000"/>
                </a:solidFill>
                <a:latin typeface="Arial" panose="020B0604020202020204" pitchFamily="34" charset="0"/>
                <a:cs typeface="Arial" panose="020B0604020202020204" pitchFamily="34" charset="0"/>
              </a:rPr>
              <a:t>phát</a:t>
            </a:r>
            <a:r>
              <a:rPr lang="en-US" sz="12000" b="1" dirty="0">
                <a:solidFill>
                  <a:srgbClr val="FF0000"/>
                </a:solidFill>
                <a:latin typeface="Arial" panose="020B0604020202020204" pitchFamily="34" charset="0"/>
                <a:cs typeface="Arial" panose="020B0604020202020204" pitchFamily="34" charset="0"/>
              </a:rPr>
              <a:t> </a:t>
            </a:r>
            <a:r>
              <a:rPr lang="en-US" sz="12000" b="1" dirty="0" err="1">
                <a:solidFill>
                  <a:srgbClr val="FF0000"/>
                </a:solidFill>
                <a:latin typeface="Arial" panose="020B0604020202020204" pitchFamily="34" charset="0"/>
                <a:cs typeface="Arial" panose="020B0604020202020204" pitchFamily="34" charset="0"/>
              </a:rPr>
              <a:t>triển</a:t>
            </a:r>
            <a:endParaRPr lang="en-US" sz="12000" b="1" dirty="0">
              <a:solidFill>
                <a:srgbClr val="FF0000"/>
              </a:solidFill>
              <a:latin typeface="Arial" panose="020B0604020202020204" pitchFamily="34" charset="0"/>
              <a:cs typeface="Arial" panose="020B0604020202020204" pitchFamily="34" charset="0"/>
            </a:endParaRPr>
          </a:p>
        </p:txBody>
      </p:sp>
      <p:sp>
        <p:nvSpPr>
          <p:cNvPr id="13" name="Slide Number Placeholder 12">
            <a:extLst>
              <a:ext uri="{FF2B5EF4-FFF2-40B4-BE49-F238E27FC236}">
                <a16:creationId xmlns:a16="http://schemas.microsoft.com/office/drawing/2014/main" id="{AB567719-EF62-066E-7159-AC434D4D7C41}"/>
              </a:ext>
            </a:extLst>
          </p:cNvPr>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42800552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1B85F8AB-F6E3-B357-FC11-23A034162B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832E92-79E8-C934-927E-A8529ACAF589}"/>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56FCF935-09C3-5F95-B5F5-FA9F27D9FEF2}"/>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7351ECBB-7CD5-9157-58E6-BDE9155E741A}"/>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15718E92-8545-D1BD-471D-D804A31F7755}"/>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05E6347D-3BF9-D825-22AD-94F3B08A1FE9}"/>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7C93F97B-E1E8-C05E-CAD9-46218E4F6980}"/>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251365FA-D62F-CD0F-C29D-A7AD19F56CE3}"/>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3F45A848-4663-3F3E-1C47-098BE534ED30}"/>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5EE9931-0E8A-BF79-9C93-0E3736D3E087}"/>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D06E7B3A-66E7-92CA-4A08-48B3DFB24BE3}"/>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605CD011-F51C-D9D8-D6DC-74D708C9806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AC01C08D-F226-3E9A-0E77-04F5F9F45E58}"/>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021F01AD-F9F2-3489-9F7C-B8ED9FEE808C}"/>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DB570A2D-A119-AE6C-819F-02E90C5450B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8620EAA0-ED97-6D0C-1911-0D55E35F0B95}"/>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EAA2509-9FB1-3C27-96F4-673140EEEDAF}"/>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4FD38F81-27E7-E2AF-10F2-148B419F545F}"/>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0490D7B8-F396-65AA-552A-7903F8AE4FED}"/>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7538BD7-7FC3-BAA0-6974-555D80FA0EC1}"/>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5B7B071C-24B3-DF8D-C75E-CF2208FC7933}"/>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1271559A-CB95-0E72-33D1-083637E4D38B}"/>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2E728C31-921B-6E61-9EFB-21AC8DEF65A4}"/>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B2AA72DC-B044-C34D-E382-8CFCB7FDDFED}"/>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E2DCD0-F945-C312-1CF3-C29D5071EE15}"/>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B9F1DB0E-6279-66CB-DFE5-5AC47DA07472}"/>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A118AE-0F08-3985-0D78-217789D7AA4D}"/>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04C711F4-530E-6F04-7EFE-F10E7FAF1199}"/>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62E1DC9B-8B65-D9F3-8ECA-0C12521D806E}"/>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88BD90CF-26C9-F955-6D31-4B56CA1359E0}"/>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7"/>
            <a:stretch>
              <a:fillRect/>
            </a:stretch>
          </a:blipFill>
        </p:spPr>
        <p:txBody>
          <a:bodyPr/>
          <a:lstStyle/>
          <a:p>
            <a:endParaRPr lang="en-US"/>
          </a:p>
        </p:txBody>
      </p:sp>
      <p:sp>
        <p:nvSpPr>
          <p:cNvPr id="7" name="TextBox 6">
            <a:extLst>
              <a:ext uri="{FF2B5EF4-FFF2-40B4-BE49-F238E27FC236}">
                <a16:creationId xmlns:a16="http://schemas.microsoft.com/office/drawing/2014/main" id="{7C599231-F86B-4CCF-6615-609A134F3405}"/>
              </a:ext>
            </a:extLst>
          </p:cNvPr>
          <p:cNvSpPr txBox="1"/>
          <p:nvPr/>
        </p:nvSpPr>
        <p:spPr>
          <a:xfrm>
            <a:off x="10394950" y="1205721"/>
            <a:ext cx="27889200" cy="2400657"/>
          </a:xfrm>
          <a:prstGeom prst="rect">
            <a:avLst/>
          </a:prstGeom>
          <a:noFill/>
        </p:spPr>
        <p:txBody>
          <a:bodyPr wrap="square" rtlCol="0">
            <a:spAutoFit/>
          </a:bodyPr>
          <a:lstStyle/>
          <a:p>
            <a:r>
              <a:rPr lang="en-US" sz="15000" b="1" dirty="0">
                <a:solidFill>
                  <a:srgbClr val="FFFF00"/>
                </a:solidFill>
                <a:latin typeface="Arial" panose="020B0604020202020204" pitchFamily="34" charset="0"/>
                <a:cs typeface="Arial" panose="020B0604020202020204" pitchFamily="34" charset="0"/>
              </a:rPr>
              <a:t>3.3.2 ĐỀ XUẤT GIẢI PHÁP</a:t>
            </a:r>
            <a:endParaRPr lang="vi-VN" sz="15000" b="1" dirty="0">
              <a:solidFill>
                <a:srgbClr val="FFFF00"/>
              </a:solidFill>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F08CB96A-400A-F5DF-3D95-18A89742A690}"/>
              </a:ext>
            </a:extLst>
          </p:cNvPr>
          <p:cNvSpPr/>
          <p:nvPr/>
        </p:nvSpPr>
        <p:spPr>
          <a:xfrm>
            <a:off x="2783842" y="11253755"/>
            <a:ext cx="9668508" cy="7924800"/>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0000" b="1" dirty="0">
                <a:solidFill>
                  <a:schemeClr val="tx1"/>
                </a:solidFill>
              </a:rPr>
              <a:t>Hướng phát triển</a:t>
            </a:r>
          </a:p>
        </p:txBody>
      </p:sp>
      <p:sp>
        <p:nvSpPr>
          <p:cNvPr id="12" name="Rectangle: Rounded Corners 11">
            <a:extLst>
              <a:ext uri="{FF2B5EF4-FFF2-40B4-BE49-F238E27FC236}">
                <a16:creationId xmlns:a16="http://schemas.microsoft.com/office/drawing/2014/main" id="{4112BFCF-79D9-E350-DAAB-85923325C400}"/>
              </a:ext>
            </a:extLst>
          </p:cNvPr>
          <p:cNvSpPr/>
          <p:nvPr/>
        </p:nvSpPr>
        <p:spPr>
          <a:xfrm>
            <a:off x="15271750" y="5191624"/>
            <a:ext cx="33013841" cy="220316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8000" b="1" dirty="0">
                <a:solidFill>
                  <a:schemeClr val="tx1"/>
                </a:solidFill>
              </a:rPr>
              <a:t>Nâng cao hiệu năng và khả năng mở rộng của hệ thống.</a:t>
            </a:r>
            <a:endParaRPr lang="vi-VN" sz="7500" dirty="0">
              <a:solidFill>
                <a:schemeClr val="tx1"/>
              </a:solidFill>
            </a:endParaRPr>
          </a:p>
        </p:txBody>
      </p:sp>
      <p:cxnSp>
        <p:nvCxnSpPr>
          <p:cNvPr id="45" name="Straight Arrow Connector 44">
            <a:extLst>
              <a:ext uri="{FF2B5EF4-FFF2-40B4-BE49-F238E27FC236}">
                <a16:creationId xmlns:a16="http://schemas.microsoft.com/office/drawing/2014/main" id="{E1613B10-E3C2-513F-C0B3-938C5A814817}"/>
              </a:ext>
            </a:extLst>
          </p:cNvPr>
          <p:cNvCxnSpPr>
            <a:cxnSpLocks/>
            <a:endCxn id="12" idx="1"/>
          </p:cNvCxnSpPr>
          <p:nvPr/>
        </p:nvCxnSpPr>
        <p:spPr>
          <a:xfrm flipV="1">
            <a:off x="12451438" y="6293205"/>
            <a:ext cx="2820312" cy="8781415"/>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EDE3C6D4-C9C0-96ED-3F40-ACB9CA03285E}"/>
              </a:ext>
            </a:extLst>
          </p:cNvPr>
          <p:cNvSpPr/>
          <p:nvPr/>
        </p:nvSpPr>
        <p:spPr>
          <a:xfrm>
            <a:off x="15271750" y="8460170"/>
            <a:ext cx="33013841" cy="220316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8000" b="1" dirty="0">
                <a:solidFill>
                  <a:schemeClr val="tx1"/>
                </a:solidFill>
              </a:rPr>
              <a:t>Hoàn thiện chức năng quản trị và phân quyền linh hoạt hơn.</a:t>
            </a:r>
            <a:endParaRPr lang="vi-VN" sz="7500" dirty="0">
              <a:solidFill>
                <a:schemeClr val="tx1"/>
              </a:solidFill>
            </a:endParaRPr>
          </a:p>
        </p:txBody>
      </p:sp>
      <p:sp>
        <p:nvSpPr>
          <p:cNvPr id="11" name="Rectangle: Rounded Corners 10">
            <a:extLst>
              <a:ext uri="{FF2B5EF4-FFF2-40B4-BE49-F238E27FC236}">
                <a16:creationId xmlns:a16="http://schemas.microsoft.com/office/drawing/2014/main" id="{26164506-8D7A-637D-A9D8-478C6C5EA1DA}"/>
              </a:ext>
            </a:extLst>
          </p:cNvPr>
          <p:cNvSpPr/>
          <p:nvPr/>
        </p:nvSpPr>
        <p:spPr>
          <a:xfrm>
            <a:off x="15271748" y="11728716"/>
            <a:ext cx="33013841" cy="220316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8000" b="1" dirty="0">
                <a:solidFill>
                  <a:schemeClr val="tx1"/>
                </a:solidFill>
              </a:rPr>
              <a:t>Phát triển gợi ý sản phẩm và cá nhân hóa trải nghiệm người dùng.</a:t>
            </a:r>
            <a:endParaRPr lang="vi-VN" sz="7500" dirty="0">
              <a:solidFill>
                <a:schemeClr val="tx1"/>
              </a:solidFill>
            </a:endParaRPr>
          </a:p>
        </p:txBody>
      </p:sp>
      <p:sp>
        <p:nvSpPr>
          <p:cNvPr id="13" name="Rectangle: Rounded Corners 12">
            <a:extLst>
              <a:ext uri="{FF2B5EF4-FFF2-40B4-BE49-F238E27FC236}">
                <a16:creationId xmlns:a16="http://schemas.microsoft.com/office/drawing/2014/main" id="{DE93A0CA-9569-1AEE-1521-CC49A2C9AF04}"/>
              </a:ext>
            </a:extLst>
          </p:cNvPr>
          <p:cNvSpPr/>
          <p:nvPr/>
        </p:nvSpPr>
        <p:spPr>
          <a:xfrm>
            <a:off x="15236193" y="14997262"/>
            <a:ext cx="33049396" cy="220316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8000" b="1" dirty="0">
                <a:solidFill>
                  <a:schemeClr val="tx1"/>
                </a:solidFill>
              </a:rPr>
              <a:t>Tích hợp thêm cổng thanh toán và dịch vụ vận chuyển thực tế.</a:t>
            </a:r>
            <a:endParaRPr lang="vi-VN" sz="7500" dirty="0">
              <a:solidFill>
                <a:schemeClr val="tx1"/>
              </a:solidFill>
            </a:endParaRPr>
          </a:p>
        </p:txBody>
      </p:sp>
      <p:sp>
        <p:nvSpPr>
          <p:cNvPr id="14" name="Rectangle: Rounded Corners 13">
            <a:extLst>
              <a:ext uri="{FF2B5EF4-FFF2-40B4-BE49-F238E27FC236}">
                <a16:creationId xmlns:a16="http://schemas.microsoft.com/office/drawing/2014/main" id="{19931DCF-916F-7972-A6FC-CCF91F1E46E8}"/>
              </a:ext>
            </a:extLst>
          </p:cNvPr>
          <p:cNvSpPr/>
          <p:nvPr/>
        </p:nvSpPr>
        <p:spPr>
          <a:xfrm>
            <a:off x="15271748" y="18265808"/>
            <a:ext cx="33013839" cy="220316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8000" b="1" dirty="0">
                <a:solidFill>
                  <a:schemeClr val="tx1"/>
                </a:solidFill>
              </a:rPr>
              <a:t>Phát triển ứng dụng di động hoặc tích hợp chatbox</a:t>
            </a:r>
            <a:endParaRPr lang="vi-VN" sz="7500" dirty="0">
              <a:solidFill>
                <a:schemeClr val="tx1"/>
              </a:solidFill>
            </a:endParaRPr>
          </a:p>
        </p:txBody>
      </p:sp>
      <p:sp>
        <p:nvSpPr>
          <p:cNvPr id="15" name="Rectangle: Rounded Corners 14">
            <a:extLst>
              <a:ext uri="{FF2B5EF4-FFF2-40B4-BE49-F238E27FC236}">
                <a16:creationId xmlns:a16="http://schemas.microsoft.com/office/drawing/2014/main" id="{DD368182-9E76-C906-0B85-5FC852E808BE}"/>
              </a:ext>
            </a:extLst>
          </p:cNvPr>
          <p:cNvSpPr/>
          <p:nvPr/>
        </p:nvSpPr>
        <p:spPr>
          <a:xfrm>
            <a:off x="15271747" y="21534353"/>
            <a:ext cx="33013839" cy="263082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8000" b="1" dirty="0">
                <a:solidFill>
                  <a:schemeClr val="tx1"/>
                </a:solidFill>
              </a:rPr>
              <a:t>Bổ sung báo cáo và thống kê phục vụ quản lý kinh doanh.</a:t>
            </a:r>
            <a:endParaRPr lang="vi-VN" sz="7500" dirty="0">
              <a:solidFill>
                <a:schemeClr val="tx1"/>
              </a:solidFill>
            </a:endParaRPr>
          </a:p>
        </p:txBody>
      </p:sp>
      <p:cxnSp>
        <p:nvCxnSpPr>
          <p:cNvPr id="46" name="Straight Arrow Connector 45">
            <a:extLst>
              <a:ext uri="{FF2B5EF4-FFF2-40B4-BE49-F238E27FC236}">
                <a16:creationId xmlns:a16="http://schemas.microsoft.com/office/drawing/2014/main" id="{AFA92D33-31FE-1DE4-15D2-95A806650DAC}"/>
              </a:ext>
            </a:extLst>
          </p:cNvPr>
          <p:cNvCxnSpPr>
            <a:cxnSpLocks/>
            <a:stCxn id="10" idx="6"/>
            <a:endCxn id="9" idx="1"/>
          </p:cNvCxnSpPr>
          <p:nvPr/>
        </p:nvCxnSpPr>
        <p:spPr>
          <a:xfrm flipV="1">
            <a:off x="12452350" y="9561751"/>
            <a:ext cx="2819400" cy="5654404"/>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67FE25E-6B9C-C09E-39A7-02D9FCA6BC1F}"/>
              </a:ext>
            </a:extLst>
          </p:cNvPr>
          <p:cNvCxnSpPr>
            <a:cxnSpLocks/>
            <a:stCxn id="10" idx="6"/>
          </p:cNvCxnSpPr>
          <p:nvPr/>
        </p:nvCxnSpPr>
        <p:spPr>
          <a:xfrm flipV="1">
            <a:off x="12452350" y="13012993"/>
            <a:ext cx="2783842" cy="2203162"/>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E10105AE-2AAA-70AF-C544-E74AB602AB27}"/>
              </a:ext>
            </a:extLst>
          </p:cNvPr>
          <p:cNvCxnSpPr>
            <a:cxnSpLocks/>
            <a:stCxn id="10" idx="6"/>
            <a:endCxn id="13" idx="1"/>
          </p:cNvCxnSpPr>
          <p:nvPr/>
        </p:nvCxnSpPr>
        <p:spPr>
          <a:xfrm>
            <a:off x="12452350" y="15216155"/>
            <a:ext cx="2783843" cy="882688"/>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FD26132-1A74-376B-3559-FA8F28603E5D}"/>
              </a:ext>
            </a:extLst>
          </p:cNvPr>
          <p:cNvCxnSpPr>
            <a:cxnSpLocks/>
          </p:cNvCxnSpPr>
          <p:nvPr/>
        </p:nvCxnSpPr>
        <p:spPr>
          <a:xfrm>
            <a:off x="12451438" y="15227359"/>
            <a:ext cx="2783842" cy="4279841"/>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7D3CCA2A-367C-3F77-D669-0636F1B0BAF7}"/>
              </a:ext>
            </a:extLst>
          </p:cNvPr>
          <p:cNvCxnSpPr>
            <a:cxnSpLocks/>
          </p:cNvCxnSpPr>
          <p:nvPr/>
        </p:nvCxnSpPr>
        <p:spPr>
          <a:xfrm>
            <a:off x="12451436" y="15286449"/>
            <a:ext cx="2819400" cy="7924800"/>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3" name="Slide Number Placeholder 42">
            <a:extLst>
              <a:ext uri="{FF2B5EF4-FFF2-40B4-BE49-F238E27FC236}">
                <a16:creationId xmlns:a16="http://schemas.microsoft.com/office/drawing/2014/main" id="{E978A966-B98A-E212-403B-B28525725535}"/>
              </a:ext>
            </a:extLst>
          </p:cNvPr>
          <p:cNvSpPr>
            <a:spLocks noGrp="1"/>
          </p:cNvSpPr>
          <p:nvPr>
            <p:ph type="sldNum" sz="quarter" idx="12"/>
          </p:nvPr>
        </p:nvSpPr>
        <p:spPr/>
        <p:txBody>
          <a:bodyPr/>
          <a:lstStyle/>
          <a:p>
            <a:fld id="{B6F15528-21DE-4FAA-801E-634DDDAF4B2B}" type="slidenum">
              <a:rPr lang="en-US" smtClean="0"/>
              <a:pPr/>
              <a:t>32</a:t>
            </a:fld>
            <a:endParaRPr lang="en-US"/>
          </a:p>
        </p:txBody>
      </p:sp>
    </p:spTree>
    <p:extLst>
      <p:ext uri="{BB962C8B-B14F-4D97-AF65-F5344CB8AC3E}">
        <p14:creationId xmlns:p14="http://schemas.microsoft.com/office/powerpoint/2010/main" val="26510865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8F7602C2-8933-2B5E-718C-DAEE1F0C91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3310935-2878-82BF-EAA6-0A4AB22750F1}"/>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grpSp>
        <p:nvGrpSpPr>
          <p:cNvPr id="3" name="Group 3">
            <a:extLst>
              <a:ext uri="{FF2B5EF4-FFF2-40B4-BE49-F238E27FC236}">
                <a16:creationId xmlns:a16="http://schemas.microsoft.com/office/drawing/2014/main" id="{E87AB206-3D29-1816-74F8-27D4D04D9F63}"/>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691A0EDD-1877-27E2-35A9-FBC37EA98FDD}"/>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EA1EBFEF-FB49-87CD-E08E-6043A19F4ADF}"/>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651EBAED-370F-44D3-7010-460362B3EB66}"/>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59C70131-5DFB-7808-4851-36905B305E0C}"/>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56B61ED9-8D3E-68F8-F496-526383B71374}"/>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2C66CC1A-D2A9-3132-BE0D-FE270DBEB2B5}"/>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29F8093-4A53-2F6F-54E6-47A8B084F27D}"/>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60317BFF-0665-8A65-2A5D-5779D13229DE}"/>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8BC48D90-C3B3-B9F3-73E2-14EBE40F597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D1A49FBC-B5C7-156B-B5AA-D45DA54A1CE9}"/>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EAAB95C3-39D2-F427-5712-B395BFBFB68F}"/>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351A8DAF-9A68-934E-B4B6-FBD24B1BF61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E1B7A77F-EBD3-F590-9A87-93C0350B5D50}"/>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4F8FED6-9FCE-363C-4A49-D73E68457A1A}"/>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E01366E2-60EB-D747-27F9-C4917BA2C106}"/>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56D582EC-C95B-D08A-70CB-6ACDEFD97430}"/>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4886FD8-836C-64AD-04BA-C71E90BFAD7C}"/>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9ED752CB-B999-4812-F74B-762A2E1189F0}"/>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46293AC5-BE41-FE42-8C1F-DFE8F8B53361}"/>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9F451A77-9F91-E649-5323-B7193DE29A52}"/>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8C53BCEC-2FBA-FA82-9B09-E0B766B568F2}"/>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0642D8-3576-9BEC-491B-57D69A84E431}"/>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F0FD2387-CDDB-19FF-5142-69916306267F}"/>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F49BC7-BA9E-310D-D316-90D388FB7287}"/>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8950FFF8-006C-3794-D5CB-99A5E03878D7}"/>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8B903692-7102-CC3D-496B-E4618D96216B}"/>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2A3842B4-49A0-5F19-326D-B3F8574FE606}"/>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6"/>
            <a:stretch>
              <a:fillRect/>
            </a:stretch>
          </a:blipFill>
        </p:spPr>
        <p:txBody>
          <a:bodyPr/>
          <a:lstStyle/>
          <a:p>
            <a:endParaRPr lang="en-US"/>
          </a:p>
        </p:txBody>
      </p:sp>
      <p:sp>
        <p:nvSpPr>
          <p:cNvPr id="6" name="TextBox 5">
            <a:extLst>
              <a:ext uri="{FF2B5EF4-FFF2-40B4-BE49-F238E27FC236}">
                <a16:creationId xmlns:a16="http://schemas.microsoft.com/office/drawing/2014/main" id="{73E0EE9B-9D0E-1F85-2CEB-6AB1CD8877D7}"/>
              </a:ext>
            </a:extLst>
          </p:cNvPr>
          <p:cNvSpPr txBox="1"/>
          <p:nvPr/>
        </p:nvSpPr>
        <p:spPr>
          <a:xfrm>
            <a:off x="9483914" y="8014891"/>
            <a:ext cx="34975800" cy="8848576"/>
          </a:xfrm>
          <a:prstGeom prst="rect">
            <a:avLst/>
          </a:prstGeom>
          <a:noFill/>
        </p:spPr>
        <p:txBody>
          <a:bodyPr wrap="square" rtlCol="0">
            <a:spAutoFit/>
          </a:bodyPr>
          <a:lstStyle/>
          <a:p>
            <a:pPr algn="ctr">
              <a:lnSpc>
                <a:spcPct val="150000"/>
              </a:lnSpc>
              <a:spcBef>
                <a:spcPts val="600"/>
              </a:spcBef>
              <a:spcAft>
                <a:spcPts val="600"/>
              </a:spcAft>
            </a:pPr>
            <a:r>
              <a:rPr lang="en-US" sz="20000" b="1" dirty="0">
                <a:solidFill>
                  <a:srgbClr val="FFFF00"/>
                </a:solidFill>
              </a:rPr>
              <a:t>EM XIN CHÂN THÀNH CẢM ƠN QUÝ THẦY/CÔ ĐÃ LẮNG NGHE!</a:t>
            </a:r>
          </a:p>
        </p:txBody>
      </p:sp>
      <p:sp>
        <p:nvSpPr>
          <p:cNvPr id="13" name="Slide Number Placeholder 12">
            <a:extLst>
              <a:ext uri="{FF2B5EF4-FFF2-40B4-BE49-F238E27FC236}">
                <a16:creationId xmlns:a16="http://schemas.microsoft.com/office/drawing/2014/main" id="{AB567719-EF62-066E-7159-AC434D4D7C41}"/>
              </a:ext>
            </a:extLst>
          </p:cNvPr>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1145216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1B85F8AB-F6E3-B357-FC11-23A034162B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832E92-79E8-C934-927E-A8529ACAF589}"/>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56FCF935-09C3-5F95-B5F5-FA9F27D9FEF2}"/>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7351ECBB-7CD5-9157-58E6-BDE9155E741A}"/>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15718E92-8545-D1BD-471D-D804A31F7755}"/>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05E6347D-3BF9-D825-22AD-94F3B08A1FE9}"/>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7C93F97B-E1E8-C05E-CAD9-46218E4F6980}"/>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251365FA-D62F-CD0F-C29D-A7AD19F56CE3}"/>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3F45A848-4663-3F3E-1C47-098BE534ED30}"/>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5EE9931-0E8A-BF79-9C93-0E3736D3E087}"/>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D06E7B3A-66E7-92CA-4A08-48B3DFB24BE3}"/>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605CD011-F51C-D9D8-D6DC-74D708C9806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AC01C08D-F226-3E9A-0E77-04F5F9F45E58}"/>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021F01AD-F9F2-3489-9F7C-B8ED9FEE808C}"/>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DB570A2D-A119-AE6C-819F-02E90C5450B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8620EAA0-ED97-6D0C-1911-0D55E35F0B95}"/>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EAA2509-9FB1-3C27-96F4-673140EEEDAF}"/>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4FD38F81-27E7-E2AF-10F2-148B419F545F}"/>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0490D7B8-F396-65AA-552A-7903F8AE4FED}"/>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7538BD7-7FC3-BAA0-6974-555D80FA0EC1}"/>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5B7B071C-24B3-DF8D-C75E-CF2208FC7933}"/>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1271559A-CB95-0E72-33D1-083637E4D38B}"/>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2E728C31-921B-6E61-9EFB-21AC8DEF65A4}"/>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B2AA72DC-B044-C34D-E382-8CFCB7FDDFED}"/>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E2DCD0-F945-C312-1CF3-C29D5071EE15}"/>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B9F1DB0E-6279-66CB-DFE5-5AC47DA07472}"/>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A118AE-0F08-3985-0D78-217789D7AA4D}"/>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04C711F4-530E-6F04-7EFE-F10E7FAF1199}"/>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62E1DC9B-8B65-D9F3-8ECA-0C12521D806E}"/>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88BD90CF-26C9-F955-6D31-4B56CA1359E0}"/>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7"/>
            <a:stretch>
              <a:fillRect/>
            </a:stretch>
          </a:blipFill>
        </p:spPr>
        <p:txBody>
          <a:bodyPr/>
          <a:lstStyle/>
          <a:p>
            <a:endParaRPr lang="en-US"/>
          </a:p>
        </p:txBody>
      </p:sp>
      <p:sp>
        <p:nvSpPr>
          <p:cNvPr id="7" name="TextBox 6">
            <a:extLst>
              <a:ext uri="{FF2B5EF4-FFF2-40B4-BE49-F238E27FC236}">
                <a16:creationId xmlns:a16="http://schemas.microsoft.com/office/drawing/2014/main" id="{7C599231-F86B-4CCF-6615-609A134F3405}"/>
              </a:ext>
            </a:extLst>
          </p:cNvPr>
          <p:cNvSpPr txBox="1"/>
          <p:nvPr/>
        </p:nvSpPr>
        <p:spPr>
          <a:xfrm>
            <a:off x="9725193" y="1264517"/>
            <a:ext cx="40646350" cy="4708981"/>
          </a:xfrm>
          <a:prstGeom prst="rect">
            <a:avLst/>
          </a:prstGeom>
          <a:noFill/>
        </p:spPr>
        <p:txBody>
          <a:bodyPr wrap="square" rtlCol="0">
            <a:spAutoFit/>
          </a:bodyPr>
          <a:lstStyle/>
          <a:p>
            <a:r>
              <a:rPr lang="en-US" sz="15000" b="1" dirty="0">
                <a:solidFill>
                  <a:srgbClr val="FFFF00"/>
                </a:solidFill>
                <a:latin typeface="Arial" panose="020B0604020202020204" pitchFamily="34" charset="0"/>
                <a:cs typeface="Arial" panose="020B0604020202020204" pitchFamily="34" charset="0"/>
              </a:rPr>
              <a:t>1.1</a:t>
            </a:r>
            <a:r>
              <a:rPr lang="en-US" sz="15000" b="1" dirty="0">
                <a:solidFill>
                  <a:srgbClr val="FFFF00"/>
                </a:solidFill>
              </a:rPr>
              <a:t> </a:t>
            </a:r>
            <a:r>
              <a:rPr lang="vi-VN" sz="15000" b="1" dirty="0">
                <a:solidFill>
                  <a:srgbClr val="FFFF00"/>
                </a:solidFill>
              </a:rPr>
              <a:t>LÝ DO CHỌN ĐỀ TÀI</a:t>
            </a:r>
          </a:p>
          <a:p>
            <a:endParaRPr lang="vi-VN" sz="15000" b="1" dirty="0">
              <a:solidFill>
                <a:srgbClr val="FFFF00"/>
              </a:solidFill>
            </a:endParaRPr>
          </a:p>
        </p:txBody>
      </p:sp>
      <p:sp>
        <p:nvSpPr>
          <p:cNvPr id="13" name="TextBox 12">
            <a:extLst>
              <a:ext uri="{FF2B5EF4-FFF2-40B4-BE49-F238E27FC236}">
                <a16:creationId xmlns:a16="http://schemas.microsoft.com/office/drawing/2014/main" id="{65975AC5-0835-DC14-1A9E-22449D64216F}"/>
              </a:ext>
            </a:extLst>
          </p:cNvPr>
          <p:cNvSpPr txBox="1"/>
          <p:nvPr/>
        </p:nvSpPr>
        <p:spPr>
          <a:xfrm>
            <a:off x="11051220" y="7525526"/>
            <a:ext cx="28346400" cy="11348748"/>
          </a:xfrm>
          <a:prstGeom prst="rect">
            <a:avLst/>
          </a:prstGeom>
          <a:noFill/>
        </p:spPr>
        <p:txBody>
          <a:bodyPr wrap="square" rtlCol="0">
            <a:spAutoFit/>
          </a:bodyPr>
          <a:lstStyle/>
          <a:p>
            <a:pPr marL="685800" indent="-685800" algn="just">
              <a:lnSpc>
                <a:spcPct val="150000"/>
              </a:lnSpc>
              <a:buFont typeface="Arial" panose="020B0604020202020204" pitchFamily="34" charset="0"/>
              <a:buChar char="•"/>
            </a:pPr>
            <a:r>
              <a:rPr lang="vi-VN" sz="10000" dirty="0">
                <a:solidFill>
                  <a:schemeClr val="bg1"/>
                </a:solidFill>
              </a:rPr>
              <a:t>Thương mại điện tử phát triển mạnh mẽ</a:t>
            </a:r>
          </a:p>
          <a:p>
            <a:pPr marL="685800" indent="-685800" algn="just">
              <a:lnSpc>
                <a:spcPct val="150000"/>
              </a:lnSpc>
              <a:buFont typeface="Arial" panose="020B0604020202020204" pitchFamily="34" charset="0"/>
              <a:buChar char="•"/>
            </a:pPr>
            <a:r>
              <a:rPr lang="vi-VN" sz="10000" dirty="0">
                <a:solidFill>
                  <a:schemeClr val="bg1"/>
                </a:solidFill>
              </a:rPr>
              <a:t>Nước hoa là sản phẩm đặc thù, khó mua online</a:t>
            </a:r>
          </a:p>
          <a:p>
            <a:pPr marL="685800" indent="-685800" algn="just">
              <a:lnSpc>
                <a:spcPct val="150000"/>
              </a:lnSpc>
              <a:buFont typeface="Arial" panose="020B0604020202020204" pitchFamily="34" charset="0"/>
              <a:buChar char="•"/>
            </a:pPr>
            <a:r>
              <a:rPr lang="vi-VN" sz="10000" dirty="0">
                <a:solidFill>
                  <a:schemeClr val="bg1"/>
                </a:solidFill>
              </a:rPr>
              <a:t>Thông tin sản phẩm và trải nghiệm còn hạn chế</a:t>
            </a:r>
          </a:p>
          <a:p>
            <a:pPr marL="685800" indent="-685800" algn="just">
              <a:lnSpc>
                <a:spcPct val="150000"/>
              </a:lnSpc>
              <a:buFont typeface="Arial" panose="020B0604020202020204" pitchFamily="34" charset="0"/>
              <a:buChar char="•"/>
            </a:pPr>
            <a:r>
              <a:rPr lang="vi-VN" sz="10000" dirty="0">
                <a:solidFill>
                  <a:schemeClr val="bg1"/>
                </a:solidFill>
              </a:rPr>
              <a:t>Cơ hội để ứng dụng công nghệ web hiện đại</a:t>
            </a:r>
          </a:p>
          <a:p>
            <a:pPr marL="685800" indent="-685800" algn="just">
              <a:lnSpc>
                <a:spcPct val="150000"/>
              </a:lnSpc>
              <a:buFont typeface="Arial" panose="020B0604020202020204" pitchFamily="34" charset="0"/>
              <a:buChar char="•"/>
            </a:pPr>
            <a:r>
              <a:rPr lang="vi-VN" sz="10000" dirty="0">
                <a:solidFill>
                  <a:schemeClr val="bg1"/>
                </a:solidFill>
              </a:rPr>
              <a:t>Phù hợp định hướng học tập và nghề nghiệp</a:t>
            </a:r>
          </a:p>
        </p:txBody>
      </p:sp>
      <p:sp>
        <p:nvSpPr>
          <p:cNvPr id="43" name="Slide Number Placeholder 42">
            <a:extLst>
              <a:ext uri="{FF2B5EF4-FFF2-40B4-BE49-F238E27FC236}">
                <a16:creationId xmlns:a16="http://schemas.microsoft.com/office/drawing/2014/main" id="{B8DD7BA2-AFAA-ECDA-746A-8F514AC7AEBD}"/>
              </a:ext>
            </a:extLst>
          </p:cNvPr>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3697138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8F7602C2-8933-2B5E-718C-DAEE1F0C91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3310935-2878-82BF-EAA6-0A4AB22750F1}"/>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E87AB206-3D29-1816-74F8-27D4D04D9F63}"/>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691A0EDD-1877-27E2-35A9-FBC37EA98FDD}"/>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EA1EBFEF-FB49-87CD-E08E-6043A19F4ADF}"/>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651EBAED-370F-44D3-7010-460362B3EB66}"/>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59C70131-5DFB-7808-4851-36905B305E0C}"/>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56B61ED9-8D3E-68F8-F496-526383B71374}"/>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2C66CC1A-D2A9-3132-BE0D-FE270DBEB2B5}"/>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29F8093-4A53-2F6F-54E6-47A8B084F27D}"/>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60317BFF-0665-8A65-2A5D-5779D13229DE}"/>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8BC48D90-C3B3-B9F3-73E2-14EBE40F597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D1A49FBC-B5C7-156B-B5AA-D45DA54A1CE9}"/>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EAAB95C3-39D2-F427-5712-B395BFBFB68F}"/>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351A8DAF-9A68-934E-B4B6-FBD24B1BF61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E1B7A77F-EBD3-F590-9A87-93C0350B5D50}"/>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4F8FED6-9FCE-363C-4A49-D73E68457A1A}"/>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E01366E2-60EB-D747-27F9-C4917BA2C106}"/>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56D582EC-C95B-D08A-70CB-6ACDEFD97430}"/>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4886FD8-836C-64AD-04BA-C71E90BFAD7C}"/>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9ED752CB-B999-4812-F74B-762A2E1189F0}"/>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46293AC5-BE41-FE42-8C1F-DFE8F8B53361}"/>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9F451A77-9F91-E649-5323-B7193DE29A52}"/>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8C53BCEC-2FBA-FA82-9B09-E0B766B568F2}"/>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0642D8-3576-9BEC-491B-57D69A84E431}"/>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F0FD2387-CDDB-19FF-5142-69916306267F}"/>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F49BC7-BA9E-310D-D316-90D388FB7287}"/>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8950FFF8-006C-3794-D5CB-99A5E03878D7}"/>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8B903692-7102-CC3D-496B-E4618D96216B}"/>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2A3842B4-49A0-5F19-326D-B3F8574FE606}"/>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6"/>
            <a:stretch>
              <a:fillRect/>
            </a:stretch>
          </a:blipFill>
        </p:spPr>
        <p:txBody>
          <a:bodyPr/>
          <a:lstStyle/>
          <a:p>
            <a:endParaRPr lang="en-US"/>
          </a:p>
        </p:txBody>
      </p:sp>
      <p:sp>
        <p:nvSpPr>
          <p:cNvPr id="6" name="TextBox 5">
            <a:extLst>
              <a:ext uri="{FF2B5EF4-FFF2-40B4-BE49-F238E27FC236}">
                <a16:creationId xmlns:a16="http://schemas.microsoft.com/office/drawing/2014/main" id="{73E0EE9B-9D0E-1F85-2CEB-6AB1CD8877D7}"/>
              </a:ext>
            </a:extLst>
          </p:cNvPr>
          <p:cNvSpPr txBox="1"/>
          <p:nvPr/>
        </p:nvSpPr>
        <p:spPr>
          <a:xfrm>
            <a:off x="8070850" y="6676017"/>
            <a:ext cx="34975800" cy="6813404"/>
          </a:xfrm>
          <a:prstGeom prst="rect">
            <a:avLst/>
          </a:prstGeom>
          <a:noFill/>
        </p:spPr>
        <p:txBody>
          <a:bodyPr wrap="square" rtlCol="0">
            <a:spAutoFit/>
          </a:bodyPr>
          <a:lstStyle/>
          <a:p>
            <a:pPr algn="ctr">
              <a:lnSpc>
                <a:spcPct val="150000"/>
              </a:lnSpc>
              <a:spcBef>
                <a:spcPts val="600"/>
              </a:spcBef>
              <a:spcAft>
                <a:spcPts val="600"/>
              </a:spcAft>
            </a:pPr>
            <a:r>
              <a:rPr lang="en-US" sz="15000" b="1" dirty="0">
                <a:solidFill>
                  <a:srgbClr val="FFFF00"/>
                </a:solidFill>
              </a:rPr>
              <a:t>CHƯƠNG 1:</a:t>
            </a:r>
          </a:p>
          <a:p>
            <a:pPr algn="ctr">
              <a:lnSpc>
                <a:spcPct val="150000"/>
              </a:lnSpc>
              <a:spcBef>
                <a:spcPts val="600"/>
              </a:spcBef>
              <a:spcAft>
                <a:spcPts val="600"/>
              </a:spcAft>
            </a:pPr>
            <a:r>
              <a:rPr lang="en-US" sz="15000" b="1" dirty="0">
                <a:solidFill>
                  <a:srgbClr val="FFFF00"/>
                </a:solidFill>
              </a:rPr>
              <a:t>TỔNG QUAN</a:t>
            </a:r>
          </a:p>
        </p:txBody>
      </p:sp>
      <p:sp>
        <p:nvSpPr>
          <p:cNvPr id="8" name="TextBox 7">
            <a:extLst>
              <a:ext uri="{FF2B5EF4-FFF2-40B4-BE49-F238E27FC236}">
                <a16:creationId xmlns:a16="http://schemas.microsoft.com/office/drawing/2014/main" id="{AF865255-A630-FEEA-B8AE-5E49A4072B0B}"/>
              </a:ext>
            </a:extLst>
          </p:cNvPr>
          <p:cNvSpPr txBox="1"/>
          <p:nvPr/>
        </p:nvSpPr>
        <p:spPr>
          <a:xfrm>
            <a:off x="8948752" y="14152881"/>
            <a:ext cx="32078598" cy="7478970"/>
          </a:xfrm>
          <a:prstGeom prst="rect">
            <a:avLst/>
          </a:prstGeom>
          <a:noFill/>
        </p:spPr>
        <p:txBody>
          <a:bodyPr wrap="square" rtlCol="0">
            <a:spAutoFit/>
          </a:bodyPr>
          <a:lstStyle/>
          <a:p>
            <a:pPr algn="ctr">
              <a:lnSpc>
                <a:spcPct val="150000"/>
              </a:lnSpc>
            </a:pPr>
            <a:r>
              <a:rPr lang="en-US" sz="12000" b="1" dirty="0">
                <a:solidFill>
                  <a:schemeClr val="bg1"/>
                </a:solidFill>
                <a:latin typeface="Arial" panose="020B0604020202020204" pitchFamily="34" charset="0"/>
                <a:cs typeface="Arial" panose="020B0604020202020204" pitchFamily="34" charset="0"/>
              </a:rPr>
              <a:t>1.1 Lý do </a:t>
            </a:r>
            <a:r>
              <a:rPr lang="en-US" sz="12000" b="1" dirty="0" err="1">
                <a:solidFill>
                  <a:schemeClr val="bg1"/>
                </a:solidFill>
                <a:latin typeface="Arial" panose="020B0604020202020204" pitchFamily="34" charset="0"/>
                <a:cs typeface="Arial" panose="020B0604020202020204" pitchFamily="34" charset="0"/>
              </a:rPr>
              <a:t>chọn</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đề</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tài</a:t>
            </a:r>
            <a:endParaRPr lang="en-US" sz="12000" b="1" dirty="0">
              <a:solidFill>
                <a:schemeClr val="bg1"/>
              </a:solidFill>
              <a:latin typeface="Arial" panose="020B0604020202020204" pitchFamily="34" charset="0"/>
              <a:cs typeface="Arial" panose="020B0604020202020204" pitchFamily="34" charset="0"/>
            </a:endParaRPr>
          </a:p>
          <a:p>
            <a:pPr algn="ctr">
              <a:lnSpc>
                <a:spcPct val="150000"/>
              </a:lnSpc>
            </a:pPr>
            <a:r>
              <a:rPr lang="en-US" sz="12000" b="1" dirty="0">
                <a:solidFill>
                  <a:schemeClr val="bg1"/>
                </a:solidFill>
                <a:latin typeface="Arial" panose="020B0604020202020204" pitchFamily="34" charset="0"/>
                <a:cs typeface="Arial" panose="020B0604020202020204" pitchFamily="34" charset="0"/>
              </a:rPr>
              <a:t>1.2 </a:t>
            </a:r>
            <a:r>
              <a:rPr lang="en-US" sz="12000" b="1" dirty="0" err="1">
                <a:solidFill>
                  <a:schemeClr val="bg1"/>
                </a:solidFill>
                <a:latin typeface="Arial" panose="020B0604020202020204" pitchFamily="34" charset="0"/>
                <a:cs typeface="Arial" panose="020B0604020202020204" pitchFamily="34" charset="0"/>
              </a:rPr>
              <a:t>Tổng</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quan</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về</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đề</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tài</a:t>
            </a:r>
            <a:endParaRPr lang="en-US" sz="12000" b="1" dirty="0">
              <a:solidFill>
                <a:schemeClr val="bg1"/>
              </a:solidFill>
              <a:latin typeface="Arial" panose="020B0604020202020204" pitchFamily="34" charset="0"/>
              <a:cs typeface="Arial" panose="020B0604020202020204" pitchFamily="34" charset="0"/>
            </a:endParaRPr>
          </a:p>
          <a:p>
            <a:pPr algn="ctr"/>
            <a:endParaRPr lang="vi-VN" sz="12000" b="1" dirty="0">
              <a:solidFill>
                <a:schemeClr val="bg1"/>
              </a:solidFill>
              <a:latin typeface="Arial" panose="020B0604020202020204" pitchFamily="34" charset="0"/>
              <a:cs typeface="Arial" panose="020B0604020202020204" pitchFamily="34" charset="0"/>
            </a:endParaRPr>
          </a:p>
        </p:txBody>
      </p:sp>
      <p:sp>
        <p:nvSpPr>
          <p:cNvPr id="12" name="Slide Number Placeholder 11">
            <a:extLst>
              <a:ext uri="{FF2B5EF4-FFF2-40B4-BE49-F238E27FC236}">
                <a16:creationId xmlns:a16="http://schemas.microsoft.com/office/drawing/2014/main" id="{C3BC22EC-9E05-29D6-2794-85D4D241DC09}"/>
              </a:ext>
            </a:extLst>
          </p:cNvPr>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707183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8F7602C2-8933-2B5E-718C-DAEE1F0C91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3310935-2878-82BF-EAA6-0A4AB22750F1}"/>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E87AB206-3D29-1816-74F8-27D4D04D9F63}"/>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691A0EDD-1877-27E2-35A9-FBC37EA98FDD}"/>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EA1EBFEF-FB49-87CD-E08E-6043A19F4ADF}"/>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651EBAED-370F-44D3-7010-460362B3EB66}"/>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59C70131-5DFB-7808-4851-36905B305E0C}"/>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56B61ED9-8D3E-68F8-F496-526383B71374}"/>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2C66CC1A-D2A9-3132-BE0D-FE270DBEB2B5}"/>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29F8093-4A53-2F6F-54E6-47A8B084F27D}"/>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60317BFF-0665-8A65-2A5D-5779D13229DE}"/>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8BC48D90-C3B3-B9F3-73E2-14EBE40F597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D1A49FBC-B5C7-156B-B5AA-D45DA54A1CE9}"/>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EAAB95C3-39D2-F427-5712-B395BFBFB68F}"/>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351A8DAF-9A68-934E-B4B6-FBD24B1BF61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E1B7A77F-EBD3-F590-9A87-93C0350B5D50}"/>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4F8FED6-9FCE-363C-4A49-D73E68457A1A}"/>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E01366E2-60EB-D747-27F9-C4917BA2C106}"/>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56D582EC-C95B-D08A-70CB-6ACDEFD97430}"/>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4886FD8-836C-64AD-04BA-C71E90BFAD7C}"/>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9ED752CB-B999-4812-F74B-762A2E1189F0}"/>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46293AC5-BE41-FE42-8C1F-DFE8F8B53361}"/>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9F451A77-9F91-E649-5323-B7193DE29A52}"/>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8C53BCEC-2FBA-FA82-9B09-E0B766B568F2}"/>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0642D8-3576-9BEC-491B-57D69A84E431}"/>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F0FD2387-CDDB-19FF-5142-69916306267F}"/>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F49BC7-BA9E-310D-D316-90D388FB7287}"/>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8950FFF8-006C-3794-D5CB-99A5E03878D7}"/>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8B903692-7102-CC3D-496B-E4618D96216B}"/>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2A3842B4-49A0-5F19-326D-B3F8574FE606}"/>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6"/>
            <a:stretch>
              <a:fillRect/>
            </a:stretch>
          </a:blipFill>
        </p:spPr>
        <p:txBody>
          <a:bodyPr/>
          <a:lstStyle/>
          <a:p>
            <a:endParaRPr lang="en-US"/>
          </a:p>
        </p:txBody>
      </p:sp>
      <p:sp>
        <p:nvSpPr>
          <p:cNvPr id="6" name="TextBox 5">
            <a:extLst>
              <a:ext uri="{FF2B5EF4-FFF2-40B4-BE49-F238E27FC236}">
                <a16:creationId xmlns:a16="http://schemas.microsoft.com/office/drawing/2014/main" id="{73E0EE9B-9D0E-1F85-2CEB-6AB1CD8877D7}"/>
              </a:ext>
            </a:extLst>
          </p:cNvPr>
          <p:cNvSpPr txBox="1"/>
          <p:nvPr/>
        </p:nvSpPr>
        <p:spPr>
          <a:xfrm>
            <a:off x="8070850" y="6676017"/>
            <a:ext cx="34975800" cy="6813404"/>
          </a:xfrm>
          <a:prstGeom prst="rect">
            <a:avLst/>
          </a:prstGeom>
          <a:noFill/>
        </p:spPr>
        <p:txBody>
          <a:bodyPr wrap="square" rtlCol="0">
            <a:spAutoFit/>
          </a:bodyPr>
          <a:lstStyle/>
          <a:p>
            <a:pPr algn="ctr">
              <a:lnSpc>
                <a:spcPct val="150000"/>
              </a:lnSpc>
              <a:spcBef>
                <a:spcPts val="600"/>
              </a:spcBef>
              <a:spcAft>
                <a:spcPts val="600"/>
              </a:spcAft>
            </a:pPr>
            <a:r>
              <a:rPr lang="en-US" sz="15000" b="1" dirty="0">
                <a:solidFill>
                  <a:srgbClr val="FFFF00"/>
                </a:solidFill>
              </a:rPr>
              <a:t>CHƯƠNG 1:</a:t>
            </a:r>
          </a:p>
          <a:p>
            <a:pPr algn="ctr">
              <a:lnSpc>
                <a:spcPct val="150000"/>
              </a:lnSpc>
              <a:spcBef>
                <a:spcPts val="600"/>
              </a:spcBef>
              <a:spcAft>
                <a:spcPts val="600"/>
              </a:spcAft>
            </a:pPr>
            <a:r>
              <a:rPr lang="en-US" sz="15000" b="1" dirty="0">
                <a:solidFill>
                  <a:srgbClr val="FFFF00"/>
                </a:solidFill>
              </a:rPr>
              <a:t>TỔNG QUAN</a:t>
            </a:r>
          </a:p>
        </p:txBody>
      </p:sp>
      <p:sp>
        <p:nvSpPr>
          <p:cNvPr id="8" name="TextBox 7">
            <a:extLst>
              <a:ext uri="{FF2B5EF4-FFF2-40B4-BE49-F238E27FC236}">
                <a16:creationId xmlns:a16="http://schemas.microsoft.com/office/drawing/2014/main" id="{AF865255-A630-FEEA-B8AE-5E49A4072B0B}"/>
              </a:ext>
            </a:extLst>
          </p:cNvPr>
          <p:cNvSpPr txBox="1"/>
          <p:nvPr/>
        </p:nvSpPr>
        <p:spPr>
          <a:xfrm>
            <a:off x="8948752" y="14152881"/>
            <a:ext cx="32078598" cy="7478970"/>
          </a:xfrm>
          <a:prstGeom prst="rect">
            <a:avLst/>
          </a:prstGeom>
          <a:noFill/>
        </p:spPr>
        <p:txBody>
          <a:bodyPr wrap="square" rtlCol="0">
            <a:spAutoFit/>
          </a:bodyPr>
          <a:lstStyle/>
          <a:p>
            <a:pPr algn="ctr">
              <a:lnSpc>
                <a:spcPct val="150000"/>
              </a:lnSpc>
            </a:pPr>
            <a:r>
              <a:rPr lang="en-US" sz="12000" b="1" dirty="0">
                <a:solidFill>
                  <a:schemeClr val="bg1"/>
                </a:solidFill>
                <a:latin typeface="Arial" panose="020B0604020202020204" pitchFamily="34" charset="0"/>
                <a:cs typeface="Arial" panose="020B0604020202020204" pitchFamily="34" charset="0"/>
              </a:rPr>
              <a:t>1.1 Lý do </a:t>
            </a:r>
            <a:r>
              <a:rPr lang="en-US" sz="12000" b="1" dirty="0" err="1">
                <a:solidFill>
                  <a:schemeClr val="bg1"/>
                </a:solidFill>
                <a:latin typeface="Arial" panose="020B0604020202020204" pitchFamily="34" charset="0"/>
                <a:cs typeface="Arial" panose="020B0604020202020204" pitchFamily="34" charset="0"/>
              </a:rPr>
              <a:t>chọn</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đề</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tài</a:t>
            </a:r>
            <a:endParaRPr lang="en-US" sz="12000" b="1" dirty="0">
              <a:solidFill>
                <a:schemeClr val="bg1"/>
              </a:solidFill>
              <a:latin typeface="Arial" panose="020B0604020202020204" pitchFamily="34" charset="0"/>
              <a:cs typeface="Arial" panose="020B0604020202020204" pitchFamily="34" charset="0"/>
            </a:endParaRPr>
          </a:p>
          <a:p>
            <a:pPr algn="ctr">
              <a:lnSpc>
                <a:spcPct val="150000"/>
              </a:lnSpc>
            </a:pPr>
            <a:r>
              <a:rPr lang="en-US" sz="12000" b="1" dirty="0">
                <a:solidFill>
                  <a:srgbClr val="FF0000"/>
                </a:solidFill>
                <a:latin typeface="Arial" panose="020B0604020202020204" pitchFamily="34" charset="0"/>
                <a:cs typeface="Arial" panose="020B0604020202020204" pitchFamily="34" charset="0"/>
              </a:rPr>
              <a:t>1.2 </a:t>
            </a:r>
            <a:r>
              <a:rPr lang="en-US" sz="12000" b="1" dirty="0" err="1">
                <a:solidFill>
                  <a:srgbClr val="FF0000"/>
                </a:solidFill>
                <a:latin typeface="Arial" panose="020B0604020202020204" pitchFamily="34" charset="0"/>
                <a:cs typeface="Arial" panose="020B0604020202020204" pitchFamily="34" charset="0"/>
              </a:rPr>
              <a:t>Tổng</a:t>
            </a:r>
            <a:r>
              <a:rPr lang="en-US" sz="12000" b="1" dirty="0">
                <a:solidFill>
                  <a:srgbClr val="FF0000"/>
                </a:solidFill>
                <a:latin typeface="Arial" panose="020B0604020202020204" pitchFamily="34" charset="0"/>
                <a:cs typeface="Arial" panose="020B0604020202020204" pitchFamily="34" charset="0"/>
              </a:rPr>
              <a:t> </a:t>
            </a:r>
            <a:r>
              <a:rPr lang="en-US" sz="12000" b="1" dirty="0" err="1">
                <a:solidFill>
                  <a:srgbClr val="FF0000"/>
                </a:solidFill>
                <a:latin typeface="Arial" panose="020B0604020202020204" pitchFamily="34" charset="0"/>
                <a:cs typeface="Arial" panose="020B0604020202020204" pitchFamily="34" charset="0"/>
              </a:rPr>
              <a:t>quan</a:t>
            </a:r>
            <a:r>
              <a:rPr lang="en-US" sz="12000" b="1" dirty="0">
                <a:solidFill>
                  <a:srgbClr val="FF0000"/>
                </a:solidFill>
                <a:latin typeface="Arial" panose="020B0604020202020204" pitchFamily="34" charset="0"/>
                <a:cs typeface="Arial" panose="020B0604020202020204" pitchFamily="34" charset="0"/>
              </a:rPr>
              <a:t> </a:t>
            </a:r>
            <a:r>
              <a:rPr lang="en-US" sz="12000" b="1" dirty="0" err="1">
                <a:solidFill>
                  <a:srgbClr val="FF0000"/>
                </a:solidFill>
                <a:latin typeface="Arial" panose="020B0604020202020204" pitchFamily="34" charset="0"/>
                <a:cs typeface="Arial" panose="020B0604020202020204" pitchFamily="34" charset="0"/>
              </a:rPr>
              <a:t>về</a:t>
            </a:r>
            <a:r>
              <a:rPr lang="en-US" sz="12000" b="1" dirty="0">
                <a:solidFill>
                  <a:srgbClr val="FF0000"/>
                </a:solidFill>
                <a:latin typeface="Arial" panose="020B0604020202020204" pitchFamily="34" charset="0"/>
                <a:cs typeface="Arial" panose="020B0604020202020204" pitchFamily="34" charset="0"/>
              </a:rPr>
              <a:t> </a:t>
            </a:r>
            <a:r>
              <a:rPr lang="en-US" sz="12000" b="1" dirty="0" err="1">
                <a:solidFill>
                  <a:srgbClr val="FF0000"/>
                </a:solidFill>
                <a:latin typeface="Arial" panose="020B0604020202020204" pitchFamily="34" charset="0"/>
                <a:cs typeface="Arial" panose="020B0604020202020204" pitchFamily="34" charset="0"/>
              </a:rPr>
              <a:t>đề</a:t>
            </a:r>
            <a:r>
              <a:rPr lang="en-US" sz="12000" b="1" dirty="0">
                <a:solidFill>
                  <a:srgbClr val="FF0000"/>
                </a:solidFill>
                <a:latin typeface="Arial" panose="020B0604020202020204" pitchFamily="34" charset="0"/>
                <a:cs typeface="Arial" panose="020B0604020202020204" pitchFamily="34" charset="0"/>
              </a:rPr>
              <a:t> </a:t>
            </a:r>
            <a:r>
              <a:rPr lang="en-US" sz="12000" b="1" dirty="0" err="1">
                <a:solidFill>
                  <a:srgbClr val="FF0000"/>
                </a:solidFill>
                <a:latin typeface="Arial" panose="020B0604020202020204" pitchFamily="34" charset="0"/>
                <a:cs typeface="Arial" panose="020B0604020202020204" pitchFamily="34" charset="0"/>
              </a:rPr>
              <a:t>tài</a:t>
            </a:r>
            <a:endParaRPr lang="en-US" sz="12000" b="1" dirty="0">
              <a:solidFill>
                <a:srgbClr val="FF0000"/>
              </a:solidFill>
              <a:latin typeface="Arial" panose="020B0604020202020204" pitchFamily="34" charset="0"/>
              <a:cs typeface="Arial" panose="020B0604020202020204" pitchFamily="34" charset="0"/>
            </a:endParaRPr>
          </a:p>
          <a:p>
            <a:pPr algn="ctr"/>
            <a:endParaRPr lang="vi-VN" sz="12000" b="1" dirty="0">
              <a:solidFill>
                <a:schemeClr val="bg1"/>
              </a:solidFill>
              <a:latin typeface="Arial" panose="020B0604020202020204" pitchFamily="34" charset="0"/>
              <a:cs typeface="Arial" panose="020B0604020202020204" pitchFamily="34" charset="0"/>
            </a:endParaRPr>
          </a:p>
        </p:txBody>
      </p:sp>
      <p:sp>
        <p:nvSpPr>
          <p:cNvPr id="12" name="Slide Number Placeholder 11">
            <a:extLst>
              <a:ext uri="{FF2B5EF4-FFF2-40B4-BE49-F238E27FC236}">
                <a16:creationId xmlns:a16="http://schemas.microsoft.com/office/drawing/2014/main" id="{C9AD5FBF-D76D-21C4-281D-57F591717D14}"/>
              </a:ext>
            </a:extLst>
          </p:cNvPr>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622866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1B85F8AB-F6E3-B357-FC11-23A034162B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832E92-79E8-C934-927E-A8529ACAF589}"/>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56FCF935-09C3-5F95-B5F5-FA9F27D9FEF2}"/>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7351ECBB-7CD5-9157-58E6-BDE9155E741A}"/>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15718E92-8545-D1BD-471D-D804A31F7755}"/>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05E6347D-3BF9-D825-22AD-94F3B08A1FE9}"/>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7C93F97B-E1E8-C05E-CAD9-46218E4F6980}"/>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251365FA-D62F-CD0F-C29D-A7AD19F56CE3}"/>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3F45A848-4663-3F3E-1C47-098BE534ED30}"/>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5EE9931-0E8A-BF79-9C93-0E3736D3E087}"/>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D06E7B3A-66E7-92CA-4A08-48B3DFB24BE3}"/>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605CD011-F51C-D9D8-D6DC-74D708C9806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AC01C08D-F226-3E9A-0E77-04F5F9F45E58}"/>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021F01AD-F9F2-3489-9F7C-B8ED9FEE808C}"/>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DB570A2D-A119-AE6C-819F-02E90C5450B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8620EAA0-ED97-6D0C-1911-0D55E35F0B95}"/>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EAA2509-9FB1-3C27-96F4-673140EEEDAF}"/>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4FD38F81-27E7-E2AF-10F2-148B419F545F}"/>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0490D7B8-F396-65AA-552A-7903F8AE4FED}"/>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7538BD7-7FC3-BAA0-6974-555D80FA0EC1}"/>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5B7B071C-24B3-DF8D-C75E-CF2208FC7933}"/>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1271559A-CB95-0E72-33D1-083637E4D38B}"/>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2E728C31-921B-6E61-9EFB-21AC8DEF65A4}"/>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B2AA72DC-B044-C34D-E382-8CFCB7FDDFED}"/>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E2DCD0-F945-C312-1CF3-C29D5071EE15}"/>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B9F1DB0E-6279-66CB-DFE5-5AC47DA07472}"/>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A118AE-0F08-3985-0D78-217789D7AA4D}"/>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04C711F4-530E-6F04-7EFE-F10E7FAF1199}"/>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62E1DC9B-8B65-D9F3-8ECA-0C12521D806E}"/>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88BD90CF-26C9-F955-6D31-4B56CA1359E0}"/>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7"/>
            <a:stretch>
              <a:fillRect/>
            </a:stretch>
          </a:blipFill>
        </p:spPr>
        <p:txBody>
          <a:bodyPr/>
          <a:lstStyle/>
          <a:p>
            <a:endParaRPr lang="en-US"/>
          </a:p>
        </p:txBody>
      </p:sp>
      <p:sp>
        <p:nvSpPr>
          <p:cNvPr id="7" name="TextBox 6">
            <a:extLst>
              <a:ext uri="{FF2B5EF4-FFF2-40B4-BE49-F238E27FC236}">
                <a16:creationId xmlns:a16="http://schemas.microsoft.com/office/drawing/2014/main" id="{7C599231-F86B-4CCF-6615-609A134F3405}"/>
              </a:ext>
            </a:extLst>
          </p:cNvPr>
          <p:cNvSpPr txBox="1"/>
          <p:nvPr/>
        </p:nvSpPr>
        <p:spPr>
          <a:xfrm>
            <a:off x="9725193" y="1264517"/>
            <a:ext cx="40646350" cy="4708981"/>
          </a:xfrm>
          <a:prstGeom prst="rect">
            <a:avLst/>
          </a:prstGeom>
          <a:noFill/>
        </p:spPr>
        <p:txBody>
          <a:bodyPr wrap="square" rtlCol="0">
            <a:spAutoFit/>
          </a:bodyPr>
          <a:lstStyle/>
          <a:p>
            <a:r>
              <a:rPr lang="en-US" sz="15000" b="1" dirty="0">
                <a:solidFill>
                  <a:srgbClr val="FFFF00"/>
                </a:solidFill>
                <a:latin typeface="Arial" panose="020B0604020202020204" pitchFamily="34" charset="0"/>
                <a:cs typeface="Arial" panose="020B0604020202020204" pitchFamily="34" charset="0"/>
              </a:rPr>
              <a:t>1.2</a:t>
            </a:r>
            <a:r>
              <a:rPr lang="en-US" sz="15000" b="1" dirty="0">
                <a:solidFill>
                  <a:srgbClr val="FFFF00"/>
                </a:solidFill>
              </a:rPr>
              <a:t> </a:t>
            </a:r>
            <a:r>
              <a:rPr lang="vi-VN" sz="15000" b="1" dirty="0">
                <a:solidFill>
                  <a:srgbClr val="FFFF00"/>
                </a:solidFill>
              </a:rPr>
              <a:t>TỔNG QUAN VỀ ĐỀ TÀI</a:t>
            </a:r>
          </a:p>
          <a:p>
            <a:endParaRPr lang="vi-VN" sz="15000" b="1" dirty="0">
              <a:solidFill>
                <a:srgbClr val="FFFF00"/>
              </a:solidFill>
            </a:endParaRPr>
          </a:p>
        </p:txBody>
      </p:sp>
      <p:sp>
        <p:nvSpPr>
          <p:cNvPr id="13" name="TextBox 12">
            <a:extLst>
              <a:ext uri="{FF2B5EF4-FFF2-40B4-BE49-F238E27FC236}">
                <a16:creationId xmlns:a16="http://schemas.microsoft.com/office/drawing/2014/main" id="{65975AC5-0835-DC14-1A9E-22449D64216F}"/>
              </a:ext>
            </a:extLst>
          </p:cNvPr>
          <p:cNvSpPr txBox="1"/>
          <p:nvPr/>
        </p:nvSpPr>
        <p:spPr>
          <a:xfrm>
            <a:off x="9007811" y="5812057"/>
            <a:ext cx="33680400" cy="18273720"/>
          </a:xfrm>
          <a:prstGeom prst="rect">
            <a:avLst/>
          </a:prstGeom>
          <a:noFill/>
        </p:spPr>
        <p:txBody>
          <a:bodyPr wrap="square" rtlCol="0">
            <a:spAutoFit/>
          </a:bodyPr>
          <a:lstStyle/>
          <a:p>
            <a:pPr marL="685800" indent="-685800" algn="just">
              <a:lnSpc>
                <a:spcPct val="150000"/>
              </a:lnSpc>
              <a:buFont typeface="Arial" panose="020B0604020202020204" pitchFamily="34" charset="0"/>
              <a:buChar char="•"/>
            </a:pPr>
            <a:r>
              <a:rPr lang="vi-VN" sz="10000" dirty="0">
                <a:solidFill>
                  <a:schemeClr val="bg1"/>
                </a:solidFill>
              </a:rPr>
              <a:t>Xây dựng website thương mại điện tử chuyên về kinh doanh nước hoa trực tuyến.</a:t>
            </a:r>
          </a:p>
          <a:p>
            <a:pPr marL="685800" indent="-685800" algn="just">
              <a:lnSpc>
                <a:spcPct val="150000"/>
              </a:lnSpc>
              <a:buFont typeface="Arial" panose="020B0604020202020204" pitchFamily="34" charset="0"/>
              <a:buChar char="•"/>
            </a:pPr>
            <a:r>
              <a:rPr lang="vi-VN" sz="10000" dirty="0">
                <a:solidFill>
                  <a:schemeClr val="bg1"/>
                </a:solidFill>
              </a:rPr>
              <a:t>Người dùng có thể xem, tìm kiếm, đánh giá, mua sản phẩm… một cách thuận tiện.</a:t>
            </a:r>
          </a:p>
          <a:p>
            <a:pPr marL="685800" indent="-685800" algn="just">
              <a:lnSpc>
                <a:spcPct val="150000"/>
              </a:lnSpc>
              <a:buFont typeface="Arial" panose="020B0604020202020204" pitchFamily="34" charset="0"/>
              <a:buChar char="•"/>
            </a:pPr>
            <a:r>
              <a:rPr lang="vi-VN" sz="10000" dirty="0">
                <a:solidFill>
                  <a:schemeClr val="bg1"/>
                </a:solidFill>
              </a:rPr>
              <a:t>Hệ thống hỗ trợ quản trị viên quản lý sản phẩm, đơn hàng, khách hàng, thống kê...</a:t>
            </a:r>
          </a:p>
          <a:p>
            <a:pPr marL="685800" indent="-685800" algn="just">
              <a:lnSpc>
                <a:spcPct val="150000"/>
              </a:lnSpc>
              <a:buFont typeface="Arial" panose="020B0604020202020204" pitchFamily="34" charset="0"/>
              <a:buChar char="•"/>
            </a:pPr>
            <a:r>
              <a:rPr lang="vi-VN" sz="10000" dirty="0">
                <a:solidFill>
                  <a:schemeClr val="bg1"/>
                </a:solidFill>
              </a:rPr>
              <a:t>Website được xây dựng theo mô hình Client – Server với các công nghệ web hiện đại.</a:t>
            </a:r>
          </a:p>
        </p:txBody>
      </p:sp>
      <p:sp>
        <p:nvSpPr>
          <p:cNvPr id="11" name="Slide Number Placeholder 10">
            <a:extLst>
              <a:ext uri="{FF2B5EF4-FFF2-40B4-BE49-F238E27FC236}">
                <a16:creationId xmlns:a16="http://schemas.microsoft.com/office/drawing/2014/main" id="{A005EDF5-65C7-173E-5EAD-856EFACAB7DB}"/>
              </a:ext>
            </a:extLst>
          </p:cNvPr>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2576995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8F7602C2-8933-2B5E-718C-DAEE1F0C91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3310935-2878-82BF-EAA6-0A4AB22750F1}"/>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E87AB206-3D29-1816-74F8-27D4D04D9F63}"/>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691A0EDD-1877-27E2-35A9-FBC37EA98FDD}"/>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EA1EBFEF-FB49-87CD-E08E-6043A19F4ADF}"/>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651EBAED-370F-44D3-7010-460362B3EB66}"/>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59C70131-5DFB-7808-4851-36905B305E0C}"/>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56B61ED9-8D3E-68F8-F496-526383B71374}"/>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2C66CC1A-D2A9-3132-BE0D-FE270DBEB2B5}"/>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29F8093-4A53-2F6F-54E6-47A8B084F27D}"/>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60317BFF-0665-8A65-2A5D-5779D13229DE}"/>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8BC48D90-C3B3-B9F3-73E2-14EBE40F597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D1A49FBC-B5C7-156B-B5AA-D45DA54A1CE9}"/>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EAAB95C3-39D2-F427-5712-B395BFBFB68F}"/>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351A8DAF-9A68-934E-B4B6-FBD24B1BF61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E1B7A77F-EBD3-F590-9A87-93C0350B5D50}"/>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4F8FED6-9FCE-363C-4A49-D73E68457A1A}"/>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E01366E2-60EB-D747-27F9-C4917BA2C106}"/>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56D582EC-C95B-D08A-70CB-6ACDEFD97430}"/>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4886FD8-836C-64AD-04BA-C71E90BFAD7C}"/>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9ED752CB-B999-4812-F74B-762A2E1189F0}"/>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46293AC5-BE41-FE42-8C1F-DFE8F8B53361}"/>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9F451A77-9F91-E649-5323-B7193DE29A52}"/>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8C53BCEC-2FBA-FA82-9B09-E0B766B568F2}"/>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0642D8-3576-9BEC-491B-57D69A84E431}"/>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F0FD2387-CDDB-19FF-5142-69916306267F}"/>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F49BC7-BA9E-310D-D316-90D388FB7287}"/>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8950FFF8-006C-3794-D5CB-99A5E03878D7}"/>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8B903692-7102-CC3D-496B-E4618D96216B}"/>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2A3842B4-49A0-5F19-326D-B3F8574FE606}"/>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6"/>
            <a:stretch>
              <a:fillRect/>
            </a:stretch>
          </a:blipFill>
        </p:spPr>
        <p:txBody>
          <a:bodyPr/>
          <a:lstStyle/>
          <a:p>
            <a:endParaRPr lang="en-US"/>
          </a:p>
        </p:txBody>
      </p:sp>
      <p:sp>
        <p:nvSpPr>
          <p:cNvPr id="6" name="TextBox 5">
            <a:extLst>
              <a:ext uri="{FF2B5EF4-FFF2-40B4-BE49-F238E27FC236}">
                <a16:creationId xmlns:a16="http://schemas.microsoft.com/office/drawing/2014/main" id="{73E0EE9B-9D0E-1F85-2CEB-6AB1CD8877D7}"/>
              </a:ext>
            </a:extLst>
          </p:cNvPr>
          <p:cNvSpPr txBox="1"/>
          <p:nvPr/>
        </p:nvSpPr>
        <p:spPr>
          <a:xfrm>
            <a:off x="8165041" y="9067800"/>
            <a:ext cx="34975800" cy="6813404"/>
          </a:xfrm>
          <a:prstGeom prst="rect">
            <a:avLst/>
          </a:prstGeom>
          <a:noFill/>
        </p:spPr>
        <p:txBody>
          <a:bodyPr wrap="square" rtlCol="0">
            <a:spAutoFit/>
          </a:bodyPr>
          <a:lstStyle/>
          <a:p>
            <a:pPr algn="ctr">
              <a:lnSpc>
                <a:spcPct val="150000"/>
              </a:lnSpc>
              <a:spcBef>
                <a:spcPts val="600"/>
              </a:spcBef>
              <a:spcAft>
                <a:spcPts val="600"/>
              </a:spcAft>
            </a:pPr>
            <a:r>
              <a:rPr lang="en-US" sz="15000" b="1" dirty="0">
                <a:solidFill>
                  <a:srgbClr val="FFFF00"/>
                </a:solidFill>
              </a:rPr>
              <a:t>CHƯƠNG 2:</a:t>
            </a:r>
          </a:p>
          <a:p>
            <a:pPr algn="ctr">
              <a:lnSpc>
                <a:spcPct val="150000"/>
              </a:lnSpc>
              <a:spcBef>
                <a:spcPts val="600"/>
              </a:spcBef>
              <a:spcAft>
                <a:spcPts val="600"/>
              </a:spcAft>
            </a:pPr>
            <a:r>
              <a:rPr lang="en-US" sz="15000" b="1" dirty="0">
                <a:solidFill>
                  <a:srgbClr val="FFFF00"/>
                </a:solidFill>
              </a:rPr>
              <a:t>CƠ SỞ LÝ THUYẾT</a:t>
            </a:r>
          </a:p>
        </p:txBody>
      </p:sp>
      <p:sp>
        <p:nvSpPr>
          <p:cNvPr id="12" name="Slide Number Placeholder 11">
            <a:extLst>
              <a:ext uri="{FF2B5EF4-FFF2-40B4-BE49-F238E27FC236}">
                <a16:creationId xmlns:a16="http://schemas.microsoft.com/office/drawing/2014/main" id="{472375B6-C675-7393-F154-27F4466CCF48}"/>
              </a:ext>
            </a:extLst>
          </p:cNvPr>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57769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1B85F8AB-F6E3-B357-FC11-23A034162B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832E92-79E8-C934-927E-A8529ACAF589}"/>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56FCF935-09C3-5F95-B5F5-FA9F27D9FEF2}"/>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7351ECBB-7CD5-9157-58E6-BDE9155E741A}"/>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15718E92-8545-D1BD-471D-D804A31F7755}"/>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05E6347D-3BF9-D825-22AD-94F3B08A1FE9}"/>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7C93F97B-E1E8-C05E-CAD9-46218E4F6980}"/>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251365FA-D62F-CD0F-C29D-A7AD19F56CE3}"/>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3F45A848-4663-3F3E-1C47-098BE534ED30}"/>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5EE9931-0E8A-BF79-9C93-0E3736D3E087}"/>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D06E7B3A-66E7-92CA-4A08-48B3DFB24BE3}"/>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605CD011-F51C-D9D8-D6DC-74D708C9806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AC01C08D-F226-3E9A-0E77-04F5F9F45E58}"/>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021F01AD-F9F2-3489-9F7C-B8ED9FEE808C}"/>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DB570A2D-A119-AE6C-819F-02E90C5450B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8620EAA0-ED97-6D0C-1911-0D55E35F0B95}"/>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EAA2509-9FB1-3C27-96F4-673140EEEDAF}"/>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4FD38F81-27E7-E2AF-10F2-148B419F545F}"/>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0490D7B8-F396-65AA-552A-7903F8AE4FED}"/>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7538BD7-7FC3-BAA0-6974-555D80FA0EC1}"/>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5B7B071C-24B3-DF8D-C75E-CF2208FC7933}"/>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1271559A-CB95-0E72-33D1-083637E4D38B}"/>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2E728C31-921B-6E61-9EFB-21AC8DEF65A4}"/>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B2AA72DC-B044-C34D-E382-8CFCB7FDDFED}"/>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E2DCD0-F945-C312-1CF3-C29D5071EE15}"/>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B9F1DB0E-6279-66CB-DFE5-5AC47DA07472}"/>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A118AE-0F08-3985-0D78-217789D7AA4D}"/>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04C711F4-530E-6F04-7EFE-F10E7FAF1199}"/>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62E1DC9B-8B65-D9F3-8ECA-0C12521D806E}"/>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88BD90CF-26C9-F955-6D31-4B56CA1359E0}"/>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7"/>
            <a:stretch>
              <a:fillRect/>
            </a:stretch>
          </a:blipFill>
        </p:spPr>
        <p:txBody>
          <a:bodyPr/>
          <a:lstStyle/>
          <a:p>
            <a:endParaRPr lang="en-US"/>
          </a:p>
        </p:txBody>
      </p:sp>
      <p:sp>
        <p:nvSpPr>
          <p:cNvPr id="7" name="TextBox 6">
            <a:extLst>
              <a:ext uri="{FF2B5EF4-FFF2-40B4-BE49-F238E27FC236}">
                <a16:creationId xmlns:a16="http://schemas.microsoft.com/office/drawing/2014/main" id="{7C599231-F86B-4CCF-6615-609A134F3405}"/>
              </a:ext>
            </a:extLst>
          </p:cNvPr>
          <p:cNvSpPr txBox="1"/>
          <p:nvPr/>
        </p:nvSpPr>
        <p:spPr>
          <a:xfrm>
            <a:off x="9725192" y="1264517"/>
            <a:ext cx="41392307" cy="4708981"/>
          </a:xfrm>
          <a:prstGeom prst="rect">
            <a:avLst/>
          </a:prstGeom>
          <a:noFill/>
        </p:spPr>
        <p:txBody>
          <a:bodyPr wrap="square" rtlCol="0">
            <a:spAutoFit/>
          </a:bodyPr>
          <a:lstStyle/>
          <a:p>
            <a:r>
              <a:rPr lang="en-US" sz="15000" b="1" dirty="0">
                <a:solidFill>
                  <a:srgbClr val="FFFF00"/>
                </a:solidFill>
                <a:latin typeface="Arial" panose="020B0604020202020204" pitchFamily="34" charset="0"/>
                <a:cs typeface="Arial" panose="020B0604020202020204" pitchFamily="34" charset="0"/>
              </a:rPr>
              <a:t>CÁC CÔNG NGHỆ/NGÔN NGỮ CÓ SỬ DỤNG</a:t>
            </a:r>
            <a:endParaRPr lang="vi-VN" sz="15000" b="1" dirty="0">
              <a:solidFill>
                <a:srgbClr val="FFFF00"/>
              </a:solidFill>
            </a:endParaRPr>
          </a:p>
          <a:p>
            <a:endParaRPr lang="vi-VN" sz="15000" b="1" dirty="0">
              <a:solidFill>
                <a:srgbClr val="FFFF00"/>
              </a:solidFill>
            </a:endParaRPr>
          </a:p>
        </p:txBody>
      </p:sp>
      <p:sp>
        <p:nvSpPr>
          <p:cNvPr id="11" name="Slide Number Placeholder 10">
            <a:extLst>
              <a:ext uri="{FF2B5EF4-FFF2-40B4-BE49-F238E27FC236}">
                <a16:creationId xmlns:a16="http://schemas.microsoft.com/office/drawing/2014/main" id="{8728ECA5-12B9-0287-5B35-A4B4302413BB}"/>
              </a:ext>
            </a:extLst>
          </p:cNvPr>
          <p:cNvSpPr>
            <a:spLocks noGrp="1"/>
          </p:cNvSpPr>
          <p:nvPr>
            <p:ph type="sldNum" sz="quarter" idx="12"/>
          </p:nvPr>
        </p:nvSpPr>
        <p:spPr/>
        <p:txBody>
          <a:bodyPr/>
          <a:lstStyle/>
          <a:p>
            <a:fld id="{B6F15528-21DE-4FAA-801E-634DDDAF4B2B}" type="slidenum">
              <a:rPr lang="en-US" smtClean="0"/>
              <a:pPr/>
              <a:t>9</a:t>
            </a:fld>
            <a:endParaRPr lang="en-US"/>
          </a:p>
        </p:txBody>
      </p:sp>
      <p:graphicFrame>
        <p:nvGraphicFramePr>
          <p:cNvPr id="14" name="Table 13">
            <a:extLst>
              <a:ext uri="{FF2B5EF4-FFF2-40B4-BE49-F238E27FC236}">
                <a16:creationId xmlns:a16="http://schemas.microsoft.com/office/drawing/2014/main" id="{F640E745-0D4B-3376-8133-49FF14CBED25}"/>
              </a:ext>
            </a:extLst>
          </p:cNvPr>
          <p:cNvGraphicFramePr>
            <a:graphicFrameLocks noGrp="1"/>
          </p:cNvGraphicFramePr>
          <p:nvPr>
            <p:extLst>
              <p:ext uri="{D42A27DB-BD31-4B8C-83A1-F6EECF244321}">
                <p14:modId xmlns:p14="http://schemas.microsoft.com/office/powerpoint/2010/main" val="2777592271"/>
              </p:ext>
            </p:extLst>
          </p:nvPr>
        </p:nvGraphicFramePr>
        <p:xfrm>
          <a:off x="2224764" y="7536524"/>
          <a:ext cx="46667972" cy="20474432"/>
        </p:xfrm>
        <a:graphic>
          <a:graphicData uri="http://schemas.openxmlformats.org/drawingml/2006/table">
            <a:tbl>
              <a:tblPr firstRow="1" bandRow="1">
                <a:tableStyleId>{10A1B5D5-9B99-4C35-A422-299274C87663}</a:tableStyleId>
              </a:tblPr>
              <a:tblGrid>
                <a:gridCol w="11006374">
                  <a:extLst>
                    <a:ext uri="{9D8B030D-6E8A-4147-A177-3AD203B41FA5}">
                      <a16:colId xmlns:a16="http://schemas.microsoft.com/office/drawing/2014/main" val="3826760691"/>
                    </a:ext>
                  </a:extLst>
                </a:gridCol>
                <a:gridCol w="10363200">
                  <a:extLst>
                    <a:ext uri="{9D8B030D-6E8A-4147-A177-3AD203B41FA5}">
                      <a16:colId xmlns:a16="http://schemas.microsoft.com/office/drawing/2014/main" val="533999132"/>
                    </a:ext>
                  </a:extLst>
                </a:gridCol>
                <a:gridCol w="11887200">
                  <a:extLst>
                    <a:ext uri="{9D8B030D-6E8A-4147-A177-3AD203B41FA5}">
                      <a16:colId xmlns:a16="http://schemas.microsoft.com/office/drawing/2014/main" val="3133594871"/>
                    </a:ext>
                  </a:extLst>
                </a:gridCol>
                <a:gridCol w="13411198">
                  <a:extLst>
                    <a:ext uri="{9D8B030D-6E8A-4147-A177-3AD203B41FA5}">
                      <a16:colId xmlns:a16="http://schemas.microsoft.com/office/drawing/2014/main" val="1919018284"/>
                    </a:ext>
                  </a:extLst>
                </a:gridCol>
              </a:tblGrid>
              <a:tr h="3936042">
                <a:tc>
                  <a:txBody>
                    <a:bodyPr/>
                    <a:lstStyle/>
                    <a:p>
                      <a:pPr algn="ctr"/>
                      <a:r>
                        <a:rPr lang="en-US" sz="10000" dirty="0"/>
                        <a:t>BACKEND</a:t>
                      </a:r>
                      <a:endParaRPr lang="vi-VN" sz="100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0" dirty="0"/>
                        <a:t>FRONTEND</a:t>
                      </a:r>
                      <a:endParaRPr lang="vi-VN" sz="100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0000" dirty="0"/>
                        <a:t>Công nghệ, kỹ thuật và công cụ bổ trợ</a:t>
                      </a:r>
                      <a:endParaRPr lang="vi-VN" sz="100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0000" dirty="0"/>
                        <a:t>Tích hợp hệ thống</a:t>
                      </a:r>
                      <a:endParaRPr lang="vi-VN" sz="100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2086872"/>
                  </a:ext>
                </a:extLst>
              </a:tr>
              <a:tr h="9399450">
                <a:tc>
                  <a:txBody>
                    <a:bodyPr/>
                    <a:lstStyle/>
                    <a:p>
                      <a:pPr marL="1143000" indent="-1143000">
                        <a:lnSpc>
                          <a:spcPct val="150000"/>
                        </a:lnSpc>
                        <a:buFont typeface="Arial" panose="020B0604020202020204" pitchFamily="34" charset="0"/>
                        <a:buChar char="•"/>
                      </a:pPr>
                      <a:r>
                        <a:rPr lang="en-US" sz="10000" dirty="0">
                          <a:latin typeface="Arial" panose="020B0604020202020204" pitchFamily="34" charset="0"/>
                          <a:cs typeface="Arial" panose="020B0604020202020204" pitchFamily="34" charset="0"/>
                        </a:rPr>
                        <a:t>Node.js</a:t>
                      </a:r>
                    </a:p>
                    <a:p>
                      <a:pPr marL="1143000" indent="-1143000">
                        <a:lnSpc>
                          <a:spcPct val="150000"/>
                        </a:lnSpc>
                        <a:buFont typeface="Arial" panose="020B0604020202020204" pitchFamily="34" charset="0"/>
                        <a:buChar char="•"/>
                      </a:pPr>
                      <a:r>
                        <a:rPr lang="en-US" sz="10000" dirty="0">
                          <a:latin typeface="Arial" panose="020B0604020202020204" pitchFamily="34" charset="0"/>
                          <a:cs typeface="Arial" panose="020B0604020202020204" pitchFamily="34" charset="0"/>
                        </a:rPr>
                        <a:t>Express.js</a:t>
                      </a:r>
                    </a:p>
                    <a:p>
                      <a:pPr marL="1143000" indent="-1143000">
                        <a:lnSpc>
                          <a:spcPct val="150000"/>
                        </a:lnSpc>
                        <a:buFont typeface="Arial" panose="020B0604020202020204" pitchFamily="34" charset="0"/>
                        <a:buChar char="•"/>
                      </a:pPr>
                      <a:r>
                        <a:rPr lang="en-US" sz="10000" dirty="0">
                          <a:latin typeface="Arial" panose="020B0604020202020204" pitchFamily="34" charset="0"/>
                          <a:cs typeface="Arial" panose="020B0604020202020204" pitchFamily="34" charset="0"/>
                        </a:rPr>
                        <a:t>MySQL</a:t>
                      </a:r>
                    </a:p>
                    <a:p>
                      <a:pPr marL="1143000" indent="-1143000">
                        <a:lnSpc>
                          <a:spcPct val="150000"/>
                        </a:lnSpc>
                        <a:buFont typeface="Arial" panose="020B0604020202020204" pitchFamily="34" charset="0"/>
                        <a:buChar char="•"/>
                      </a:pPr>
                      <a:r>
                        <a:rPr lang="en-US" sz="10000" dirty="0" err="1">
                          <a:latin typeface="Arial" panose="020B0604020202020204" pitchFamily="34" charset="0"/>
                          <a:cs typeface="Arial" panose="020B0604020202020204" pitchFamily="34" charset="0"/>
                        </a:rPr>
                        <a:t>Sequelize</a:t>
                      </a:r>
                      <a:r>
                        <a:rPr lang="en-US" sz="10000" dirty="0">
                          <a:latin typeface="Arial" panose="020B0604020202020204" pitchFamily="34" charset="0"/>
                          <a:cs typeface="Arial" panose="020B0604020202020204" pitchFamily="34" charset="0"/>
                        </a:rPr>
                        <a:t> ORM</a:t>
                      </a:r>
                      <a:endParaRPr lang="vi-VN" sz="100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43000" indent="-1143000">
                        <a:lnSpc>
                          <a:spcPct val="150000"/>
                        </a:lnSpc>
                        <a:buFont typeface="Arial" panose="020B0604020202020204" pitchFamily="34" charset="0"/>
                        <a:buChar char="•"/>
                      </a:pPr>
                      <a:r>
                        <a:rPr lang="en-US" sz="10000" dirty="0">
                          <a:latin typeface="Arial" panose="020B0604020202020204" pitchFamily="34" charset="0"/>
                          <a:cs typeface="Arial" panose="020B0604020202020204" pitchFamily="34" charset="0"/>
                        </a:rPr>
                        <a:t>React.js</a:t>
                      </a:r>
                    </a:p>
                    <a:p>
                      <a:pPr marL="1143000" indent="-1143000">
                        <a:lnSpc>
                          <a:spcPct val="150000"/>
                        </a:lnSpc>
                        <a:buFont typeface="Arial" panose="020B0604020202020204" pitchFamily="34" charset="0"/>
                        <a:buChar char="•"/>
                      </a:pPr>
                      <a:r>
                        <a:rPr lang="en-US" sz="10000" dirty="0">
                          <a:latin typeface="Arial" panose="020B0604020202020204" pitchFamily="34" charset="0"/>
                          <a:cs typeface="Arial" panose="020B0604020202020204" pitchFamily="34" charset="0"/>
                        </a:rPr>
                        <a:t>Tailwind CSS</a:t>
                      </a:r>
                    </a:p>
                    <a:p>
                      <a:pPr marL="1143000" indent="-1143000">
                        <a:lnSpc>
                          <a:spcPct val="150000"/>
                        </a:lnSpc>
                        <a:buFont typeface="Arial" panose="020B0604020202020204" pitchFamily="34" charset="0"/>
                        <a:buChar char="•"/>
                      </a:pPr>
                      <a:endParaRPr lang="vi-VN" sz="100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43000" indent="-1143000">
                        <a:lnSpc>
                          <a:spcPct val="150000"/>
                        </a:lnSpc>
                        <a:buFont typeface="Arial" panose="020B0604020202020204" pitchFamily="34" charset="0"/>
                        <a:buChar char="•"/>
                      </a:pPr>
                      <a:r>
                        <a:rPr lang="en-US" sz="10000" dirty="0">
                          <a:latin typeface="Arial" panose="020B0604020202020204" pitchFamily="34" charset="0"/>
                          <a:cs typeface="Arial" panose="020B0604020202020204" pitchFamily="34" charset="0"/>
                        </a:rPr>
                        <a:t>RESTful API</a:t>
                      </a:r>
                    </a:p>
                    <a:p>
                      <a:pPr marL="1143000" indent="-1143000">
                        <a:lnSpc>
                          <a:spcPct val="150000"/>
                        </a:lnSpc>
                        <a:buFont typeface="Arial" panose="020B0604020202020204" pitchFamily="34" charset="0"/>
                        <a:buChar char="•"/>
                      </a:pPr>
                      <a:r>
                        <a:rPr lang="vi-VN" sz="10000" dirty="0">
                          <a:latin typeface="Arial" panose="020B0604020202020204" pitchFamily="34" charset="0"/>
                          <a:cs typeface="Arial" panose="020B0604020202020204" pitchFamily="34" charset="0"/>
                        </a:rPr>
                        <a:t>JWT &amp; HttpOnly Cookie</a:t>
                      </a:r>
                      <a:endParaRPr lang="en-US" sz="10000" dirty="0">
                        <a:latin typeface="Arial" panose="020B0604020202020204" pitchFamily="34" charset="0"/>
                        <a:cs typeface="Arial" panose="020B0604020202020204" pitchFamily="34" charset="0"/>
                      </a:endParaRPr>
                    </a:p>
                    <a:p>
                      <a:pPr marL="1143000" indent="-1143000">
                        <a:lnSpc>
                          <a:spcPct val="150000"/>
                        </a:lnSpc>
                        <a:buFont typeface="Arial" panose="020B0604020202020204" pitchFamily="34" charset="0"/>
                        <a:buChar char="•"/>
                      </a:pPr>
                      <a:r>
                        <a:rPr lang="en-US" sz="10000" dirty="0" err="1">
                          <a:latin typeface="Arial" panose="020B0604020202020204" pitchFamily="34" charset="0"/>
                          <a:cs typeface="Arial" panose="020B0604020202020204" pitchFamily="34" charset="0"/>
                        </a:rPr>
                        <a:t>Bcrypt</a:t>
                      </a:r>
                      <a:endParaRPr lang="en-US" sz="10000" dirty="0">
                        <a:latin typeface="Arial" panose="020B0604020202020204" pitchFamily="34" charset="0"/>
                        <a:cs typeface="Arial" panose="020B0604020202020204" pitchFamily="34" charset="0"/>
                      </a:endParaRPr>
                    </a:p>
                    <a:p>
                      <a:pPr marL="1143000" indent="-1143000">
                        <a:lnSpc>
                          <a:spcPct val="150000"/>
                        </a:lnSpc>
                        <a:buFont typeface="Arial" panose="020B0604020202020204" pitchFamily="34" charset="0"/>
                        <a:buChar char="•"/>
                      </a:pPr>
                      <a:r>
                        <a:rPr lang="en-US" sz="10000" dirty="0">
                          <a:latin typeface="Arial" panose="020B0604020202020204" pitchFamily="34" charset="0"/>
                          <a:cs typeface="Arial" panose="020B0604020202020204" pitchFamily="34" charset="0"/>
                        </a:rPr>
                        <a:t>Docker</a:t>
                      </a:r>
                    </a:p>
                    <a:p>
                      <a:pPr marL="1143000" indent="-1143000">
                        <a:lnSpc>
                          <a:spcPct val="150000"/>
                        </a:lnSpc>
                        <a:buFont typeface="Arial" panose="020B0604020202020204" pitchFamily="34" charset="0"/>
                        <a:buChar char="•"/>
                      </a:pPr>
                      <a:r>
                        <a:rPr lang="en-US" sz="10000" dirty="0">
                          <a:latin typeface="Arial" panose="020B0604020202020204" pitchFamily="34" charset="0"/>
                          <a:cs typeface="Arial" panose="020B0604020202020204" pitchFamily="34" charset="0"/>
                        </a:rPr>
                        <a:t>Swagger</a:t>
                      </a:r>
                    </a:p>
                    <a:p>
                      <a:pPr marL="1143000" indent="-1143000">
                        <a:lnSpc>
                          <a:spcPct val="150000"/>
                        </a:lnSpc>
                        <a:buFont typeface="Arial" panose="020B0604020202020204" pitchFamily="34" charset="0"/>
                        <a:buChar char="•"/>
                      </a:pPr>
                      <a:r>
                        <a:rPr lang="en-US" sz="10000" dirty="0">
                          <a:latin typeface="Arial" panose="020B0604020202020204" pitchFamily="34" charset="0"/>
                          <a:cs typeface="Arial" panose="020B0604020202020204" pitchFamily="34" charset="0"/>
                        </a:rPr>
                        <a:t>Postman</a:t>
                      </a:r>
                      <a:endParaRPr lang="vi-VN" sz="100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43000" indent="-1143000">
                        <a:lnSpc>
                          <a:spcPct val="150000"/>
                        </a:lnSpc>
                        <a:buFont typeface="Arial" panose="020B0604020202020204" pitchFamily="34" charset="0"/>
                        <a:buChar char="•"/>
                      </a:pPr>
                      <a:r>
                        <a:rPr lang="vi-VN" sz="10000">
                          <a:latin typeface="Arial" panose="020B0604020202020204" pitchFamily="34" charset="0"/>
                          <a:cs typeface="Arial" panose="020B0604020202020204" pitchFamily="34" charset="0"/>
                        </a:rPr>
                        <a:t>Thanh toán ZaloPay</a:t>
                      </a:r>
                    </a:p>
                    <a:p>
                      <a:pPr marL="1143000" indent="-1143000">
                        <a:lnSpc>
                          <a:spcPct val="150000"/>
                        </a:lnSpc>
                        <a:buFont typeface="Arial" panose="020B0604020202020204" pitchFamily="34" charset="0"/>
                        <a:buChar char="•"/>
                      </a:pPr>
                      <a:r>
                        <a:rPr lang="vi-VN" sz="10000">
                          <a:latin typeface="Arial" panose="020B0604020202020204" pitchFamily="34" charset="0"/>
                          <a:cs typeface="Arial" panose="020B0604020202020204" pitchFamily="34" charset="0"/>
                        </a:rPr>
                        <a:t>Đăng nhập Google, Facebook</a:t>
                      </a:r>
                    </a:p>
                    <a:p>
                      <a:pPr marL="1143000" indent="-1143000">
                        <a:lnSpc>
                          <a:spcPct val="150000"/>
                        </a:lnSpc>
                        <a:buFont typeface="Arial" panose="020B0604020202020204" pitchFamily="34" charset="0"/>
                        <a:buChar char="•"/>
                      </a:pPr>
                      <a:r>
                        <a:rPr lang="vi-VN" sz="10000">
                          <a:latin typeface="Arial" panose="020B0604020202020204" pitchFamily="34" charset="0"/>
                          <a:cs typeface="Arial" panose="020B0604020202020204" pitchFamily="34" charset="0"/>
                        </a:rPr>
                        <a:t>Gửi email tự động</a:t>
                      </a:r>
                      <a:endParaRPr lang="vi-VN" sz="100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9907863"/>
                  </a:ext>
                </a:extLst>
              </a:tr>
            </a:tbl>
          </a:graphicData>
        </a:graphic>
      </p:graphicFrame>
    </p:spTree>
    <p:extLst>
      <p:ext uri="{BB962C8B-B14F-4D97-AF65-F5344CB8AC3E}">
        <p14:creationId xmlns:p14="http://schemas.microsoft.com/office/powerpoint/2010/main" val="23643973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480</TotalTime>
  <Words>2553</Words>
  <Application>Microsoft Office PowerPoint</Application>
  <PresentationFormat>Custom</PresentationFormat>
  <Paragraphs>319</Paragraphs>
  <Slides>33</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UTM Futura Extra Ultra-Bold</vt:lpstr>
      <vt:lpstr>Arial</vt:lpstr>
      <vt:lpstr>Calibri</vt:lpstr>
      <vt:lpstr>Aptos</vt:lpstr>
      <vt:lpstr>Roboto Bold Italics</vt:lpstr>
      <vt:lpstr>DM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Bang rol Tot nghiep Final  (Outdoor Banner) (56 x 31.5 in)</dc:title>
  <dc:creator>LENOVO</dc:creator>
  <cp:lastModifiedBy>Luan PHam</cp:lastModifiedBy>
  <cp:revision>36</cp:revision>
  <dcterms:created xsi:type="dcterms:W3CDTF">2006-08-16T00:00:00Z</dcterms:created>
  <dcterms:modified xsi:type="dcterms:W3CDTF">2026-01-10T09:39:13Z</dcterms:modified>
  <dc:identifier>DAGfdwbbwHk</dc:identifier>
</cp:coreProperties>
</file>